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1"/>
    <p:sldMasterId id="2147483847" r:id="rId2"/>
    <p:sldMasterId id="2147483860" r:id="rId3"/>
  </p:sldMasterIdLst>
  <p:notesMasterIdLst>
    <p:notesMasterId r:id="rId12"/>
  </p:notesMasterIdLst>
  <p:handoutMasterIdLst>
    <p:handoutMasterId r:id="rId13"/>
  </p:handoutMasterIdLst>
  <p:sldIdLst>
    <p:sldId id="256" r:id="rId4"/>
    <p:sldId id="2147328450" r:id="rId5"/>
    <p:sldId id="2147328452" r:id="rId6"/>
    <p:sldId id="2147328449" r:id="rId7"/>
    <p:sldId id="4380" r:id="rId8"/>
    <p:sldId id="4425" r:id="rId9"/>
    <p:sldId id="4382" r:id="rId10"/>
    <p:sldId id="214732845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E86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652" autoAdjust="0"/>
  </p:normalViewPr>
  <p:slideViewPr>
    <p:cSldViewPr snapToGrid="0" snapToObjects="1" showGuides="1">
      <p:cViewPr varScale="1">
        <p:scale>
          <a:sx n="95" d="100"/>
          <a:sy n="95" d="100"/>
        </p:scale>
        <p:origin x="163"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01"/>
    </p:cViewPr>
  </p:sorterViewPr>
  <p:notesViewPr>
    <p:cSldViewPr snapToGrid="0" snapToObjects="1">
      <p:cViewPr varScale="1">
        <p:scale>
          <a:sx n="71" d="100"/>
          <a:sy n="71" d="100"/>
        </p:scale>
        <p:origin x="3029"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70EEE-547E-F049-94F0-390C41F42AF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453F450-48D5-8647-9097-D8E7B0C4775C}">
      <dgm:prSet/>
      <dgm:spPr/>
      <dgm:t>
        <a:bodyPr/>
        <a:lstStyle/>
        <a:p>
          <a:pPr>
            <a:defRPr b="1"/>
          </a:pPr>
          <a:r>
            <a:rPr lang="en-US">
              <a:latin typeface="Avenir Book" panose="02000503020000020003" pitchFamily="2" charset="0"/>
            </a:rPr>
            <a:t>Litigation:</a:t>
          </a:r>
        </a:p>
      </dgm:t>
    </dgm:pt>
    <dgm:pt modelId="{970D19BC-8A44-4843-9272-76F7A0E959F1}" type="parTrans" cxnId="{6509EEBE-C102-7C4C-B80D-5A07DD72176C}">
      <dgm:prSet/>
      <dgm:spPr/>
      <dgm:t>
        <a:bodyPr/>
        <a:lstStyle/>
        <a:p>
          <a:endParaRPr lang="en-US">
            <a:latin typeface="Avenir Book" panose="02000503020000020003" pitchFamily="2" charset="0"/>
          </a:endParaRPr>
        </a:p>
      </dgm:t>
    </dgm:pt>
    <dgm:pt modelId="{F5589B68-648A-BE4E-A296-494DFA8E3403}" type="sibTrans" cxnId="{6509EEBE-C102-7C4C-B80D-5A07DD72176C}">
      <dgm:prSet/>
      <dgm:spPr/>
      <dgm:t>
        <a:bodyPr/>
        <a:lstStyle/>
        <a:p>
          <a:endParaRPr lang="en-US">
            <a:latin typeface="Avenir Book" panose="02000503020000020003" pitchFamily="2" charset="0"/>
          </a:endParaRPr>
        </a:p>
      </dgm:t>
    </dgm:pt>
    <dgm:pt modelId="{80869DF6-1A12-8142-A12B-8EC90BC2F1DA}">
      <dgm:prSet/>
      <dgm:spPr/>
      <dgm:t>
        <a:bodyPr/>
        <a:lstStyle/>
        <a:p>
          <a:r>
            <a:rPr lang="en-US">
              <a:latin typeface="Avenir Book" panose="02000503020000020003" pitchFamily="2" charset="0"/>
            </a:rPr>
            <a:t>Lewandowski v. Johnson &amp; Johnson (Pending)</a:t>
          </a:r>
        </a:p>
      </dgm:t>
    </dgm:pt>
    <dgm:pt modelId="{3F96DE68-663E-B949-813A-EB7BE11F73AD}" type="parTrans" cxnId="{DDC6CD6C-72C5-104A-ABA3-9BA4A9DBF685}">
      <dgm:prSet/>
      <dgm:spPr/>
      <dgm:t>
        <a:bodyPr/>
        <a:lstStyle/>
        <a:p>
          <a:endParaRPr lang="en-US">
            <a:latin typeface="Avenir Book" panose="02000503020000020003" pitchFamily="2" charset="0"/>
          </a:endParaRPr>
        </a:p>
      </dgm:t>
    </dgm:pt>
    <dgm:pt modelId="{B430CDAD-5753-AB43-935C-94FC6264DF8E}" type="sibTrans" cxnId="{DDC6CD6C-72C5-104A-ABA3-9BA4A9DBF685}">
      <dgm:prSet/>
      <dgm:spPr/>
      <dgm:t>
        <a:bodyPr/>
        <a:lstStyle/>
        <a:p>
          <a:endParaRPr lang="en-US">
            <a:latin typeface="Avenir Book" panose="02000503020000020003" pitchFamily="2" charset="0"/>
          </a:endParaRPr>
        </a:p>
      </dgm:t>
    </dgm:pt>
    <dgm:pt modelId="{08B487D8-AE93-FB4B-8BED-AD45AF2BCC59}">
      <dgm:prSet/>
      <dgm:spPr/>
      <dgm:t>
        <a:bodyPr/>
        <a:lstStyle/>
        <a:p>
          <a:pPr>
            <a:defRPr b="1"/>
          </a:pPr>
          <a:r>
            <a:rPr lang="en-US" dirty="0">
              <a:latin typeface="Avenir Book" panose="02000503020000020003" pitchFamily="2" charset="0"/>
            </a:rPr>
            <a:t>Lesson to learn:</a:t>
          </a:r>
        </a:p>
      </dgm:t>
    </dgm:pt>
    <dgm:pt modelId="{443392F0-FD81-C34F-92EF-772E267C1F63}" type="parTrans" cxnId="{0D91F2FF-5B11-434B-BAB5-F7F9415A3D0E}">
      <dgm:prSet/>
      <dgm:spPr/>
      <dgm:t>
        <a:bodyPr/>
        <a:lstStyle/>
        <a:p>
          <a:endParaRPr lang="en-US">
            <a:latin typeface="Avenir Book" panose="02000503020000020003" pitchFamily="2" charset="0"/>
          </a:endParaRPr>
        </a:p>
      </dgm:t>
    </dgm:pt>
    <dgm:pt modelId="{0F5ACB73-BE3E-6543-919C-B16E749D2A0D}" type="sibTrans" cxnId="{0D91F2FF-5B11-434B-BAB5-F7F9415A3D0E}">
      <dgm:prSet/>
      <dgm:spPr/>
      <dgm:t>
        <a:bodyPr/>
        <a:lstStyle/>
        <a:p>
          <a:endParaRPr lang="en-US">
            <a:latin typeface="Avenir Book" panose="02000503020000020003" pitchFamily="2" charset="0"/>
          </a:endParaRPr>
        </a:p>
      </dgm:t>
    </dgm:pt>
    <dgm:pt modelId="{100DF45A-4E0B-3141-8D2C-F1A86FF6318F}">
      <dgm:prSet custT="1"/>
      <dgm:spPr/>
      <dgm:t>
        <a:bodyPr/>
        <a:lstStyle/>
        <a:p>
          <a:r>
            <a:rPr lang="en-US" sz="2000" dirty="0">
              <a:latin typeface="Avenir Book" panose="02000503020000020003" pitchFamily="2" charset="0"/>
            </a:rPr>
            <a:t>Litigation is expensive, time consuming, has consequences</a:t>
          </a:r>
        </a:p>
      </dgm:t>
    </dgm:pt>
    <dgm:pt modelId="{1954A9AC-6C5A-BD4E-85B5-49A61D930032}" type="parTrans" cxnId="{13281E1E-32A2-7D4D-AA29-0A45E889FEC2}">
      <dgm:prSet/>
      <dgm:spPr/>
      <dgm:t>
        <a:bodyPr/>
        <a:lstStyle/>
        <a:p>
          <a:endParaRPr lang="en-US">
            <a:latin typeface="Avenir Book" panose="02000503020000020003" pitchFamily="2" charset="0"/>
          </a:endParaRPr>
        </a:p>
      </dgm:t>
    </dgm:pt>
    <dgm:pt modelId="{0FBEF71C-34F9-A946-83C4-27CEACD43605}" type="sibTrans" cxnId="{13281E1E-32A2-7D4D-AA29-0A45E889FEC2}">
      <dgm:prSet/>
      <dgm:spPr/>
      <dgm:t>
        <a:bodyPr/>
        <a:lstStyle/>
        <a:p>
          <a:endParaRPr lang="en-US">
            <a:latin typeface="Avenir Book" panose="02000503020000020003" pitchFamily="2" charset="0"/>
          </a:endParaRPr>
        </a:p>
      </dgm:t>
    </dgm:pt>
    <dgm:pt modelId="{21EF4182-40F9-45B6-8269-F483A2AFCC16}">
      <dgm:prSet/>
      <dgm:spPr/>
      <dgm:t>
        <a:bodyPr/>
        <a:lstStyle/>
        <a:p>
          <a:endParaRPr lang="en-US" sz="1700" dirty="0">
            <a:latin typeface="Avenir Book" panose="02000503020000020003" pitchFamily="2" charset="0"/>
          </a:endParaRPr>
        </a:p>
      </dgm:t>
    </dgm:pt>
    <dgm:pt modelId="{889AFA0B-2D29-4A98-9B24-A4EF4BE775AE}" type="parTrans" cxnId="{F8949CD8-641B-44D3-BF7E-85C95BBCB6B1}">
      <dgm:prSet/>
      <dgm:spPr/>
      <dgm:t>
        <a:bodyPr/>
        <a:lstStyle/>
        <a:p>
          <a:endParaRPr lang="en-US"/>
        </a:p>
      </dgm:t>
    </dgm:pt>
    <dgm:pt modelId="{9EB60D9C-9937-4E21-BA90-00C8DBC49781}" type="sibTrans" cxnId="{F8949CD8-641B-44D3-BF7E-85C95BBCB6B1}">
      <dgm:prSet/>
      <dgm:spPr/>
      <dgm:t>
        <a:bodyPr/>
        <a:lstStyle/>
        <a:p>
          <a:endParaRPr lang="en-US"/>
        </a:p>
      </dgm:t>
    </dgm:pt>
    <dgm:pt modelId="{4F700817-6351-4F18-95C9-5303039C03FD}">
      <dgm:prSet custT="1"/>
      <dgm:spPr/>
      <dgm:t>
        <a:bodyPr/>
        <a:lstStyle/>
        <a:p>
          <a:r>
            <a:rPr lang="en-US" sz="2000" dirty="0">
              <a:latin typeface="Avenir Book" panose="02000503020000020003" pitchFamily="2" charset="0"/>
            </a:rPr>
            <a:t>Fiduciaries who breach their duties may be </a:t>
          </a:r>
          <a:r>
            <a:rPr lang="en-US" sz="2000" b="1" u="sng" dirty="0">
              <a:latin typeface="Avenir Heavy" panose="02000503020000020003" pitchFamily="2" charset="0"/>
            </a:rPr>
            <a:t>personally liable</a:t>
          </a:r>
          <a:endParaRPr lang="en-US" sz="2000" dirty="0">
            <a:latin typeface="Avenir Book" panose="02000503020000020003" pitchFamily="2" charset="0"/>
          </a:endParaRPr>
        </a:p>
      </dgm:t>
    </dgm:pt>
    <dgm:pt modelId="{17A1CB95-C4CD-4826-A773-77E5D33A898E}" type="parTrans" cxnId="{03C5E400-110F-471C-8BE0-AE59ECEC36A9}">
      <dgm:prSet/>
      <dgm:spPr/>
      <dgm:t>
        <a:bodyPr/>
        <a:lstStyle/>
        <a:p>
          <a:endParaRPr lang="en-US"/>
        </a:p>
      </dgm:t>
    </dgm:pt>
    <dgm:pt modelId="{5F18F543-A2BF-449E-AA87-4A216B7DB605}" type="sibTrans" cxnId="{03C5E400-110F-471C-8BE0-AE59ECEC36A9}">
      <dgm:prSet/>
      <dgm:spPr/>
      <dgm:t>
        <a:bodyPr/>
        <a:lstStyle/>
        <a:p>
          <a:endParaRPr lang="en-US"/>
        </a:p>
      </dgm:t>
    </dgm:pt>
    <dgm:pt modelId="{16D64ECD-7F59-4D2D-92A5-93DD5103D9E1}">
      <dgm:prSet custT="1"/>
      <dgm:spPr/>
      <dgm:t>
        <a:bodyPr/>
        <a:lstStyle/>
        <a:p>
          <a:r>
            <a:rPr lang="en-US" sz="2000" dirty="0">
              <a:latin typeface="Avenir Book" panose="02000503020000020003" pitchFamily="2" charset="0"/>
            </a:rPr>
            <a:t>The market is conflicted and accepting guidance from a conflicted third-party could be a problem </a:t>
          </a:r>
        </a:p>
      </dgm:t>
    </dgm:pt>
    <dgm:pt modelId="{510FB9C6-741F-46EF-845D-89518493E709}" type="parTrans" cxnId="{89FF6AE6-D8E9-42AE-8456-A43BBC7B9C8F}">
      <dgm:prSet/>
      <dgm:spPr/>
      <dgm:t>
        <a:bodyPr/>
        <a:lstStyle/>
        <a:p>
          <a:endParaRPr lang="en-US"/>
        </a:p>
      </dgm:t>
    </dgm:pt>
    <dgm:pt modelId="{18F4A621-D169-4184-AC48-2C1368B8FF3A}" type="sibTrans" cxnId="{89FF6AE6-D8E9-42AE-8456-A43BBC7B9C8F}">
      <dgm:prSet/>
      <dgm:spPr/>
      <dgm:t>
        <a:bodyPr/>
        <a:lstStyle/>
        <a:p>
          <a:endParaRPr lang="en-US"/>
        </a:p>
      </dgm:t>
    </dgm:pt>
    <dgm:pt modelId="{F6BCC488-D7F2-4DEF-962D-D09D6B375145}">
      <dgm:prSet custT="1"/>
      <dgm:spPr/>
      <dgm:t>
        <a:bodyPr/>
        <a:lstStyle/>
        <a:p>
          <a:r>
            <a:rPr lang="en-US" sz="2000" dirty="0">
              <a:latin typeface="Avenir Book" panose="02000503020000020003" pitchFamily="2" charset="0"/>
            </a:rPr>
            <a:t>Cost matters – it does not need to be the cheapest but a process for determining reasonableness is a must</a:t>
          </a:r>
        </a:p>
      </dgm:t>
    </dgm:pt>
    <dgm:pt modelId="{99BC2C2D-FCA5-4929-BB4E-A868F53F2577}" type="parTrans" cxnId="{7294B114-F3E1-45E0-A14A-03B873B9D252}">
      <dgm:prSet/>
      <dgm:spPr/>
      <dgm:t>
        <a:bodyPr/>
        <a:lstStyle/>
        <a:p>
          <a:endParaRPr lang="en-US"/>
        </a:p>
      </dgm:t>
    </dgm:pt>
    <dgm:pt modelId="{75DAC125-A3BE-4454-987C-0479ACE6075A}" type="sibTrans" cxnId="{7294B114-F3E1-45E0-A14A-03B873B9D252}">
      <dgm:prSet/>
      <dgm:spPr/>
      <dgm:t>
        <a:bodyPr/>
        <a:lstStyle/>
        <a:p>
          <a:endParaRPr lang="en-US"/>
        </a:p>
      </dgm:t>
    </dgm:pt>
    <dgm:pt modelId="{BC8A6A07-111F-43E1-ACA1-435B219DADFB}">
      <dgm:prSet custT="1"/>
      <dgm:spPr/>
      <dgm:t>
        <a:bodyPr/>
        <a:lstStyle/>
        <a:p>
          <a:r>
            <a:rPr lang="en-US" sz="2000" dirty="0">
              <a:latin typeface="Avenir Book" panose="02000503020000020003" pitchFamily="2" charset="0"/>
            </a:rPr>
            <a:t>Fiduciaries must supervise their third-party service providers</a:t>
          </a:r>
        </a:p>
      </dgm:t>
    </dgm:pt>
    <dgm:pt modelId="{FB7F650A-5310-41DB-91D5-7A2F5F972AEB}" type="parTrans" cxnId="{C88BC046-DA95-4B54-AEE5-891CFC0D4A95}">
      <dgm:prSet/>
      <dgm:spPr/>
      <dgm:t>
        <a:bodyPr/>
        <a:lstStyle/>
        <a:p>
          <a:endParaRPr lang="en-US"/>
        </a:p>
      </dgm:t>
    </dgm:pt>
    <dgm:pt modelId="{C7572E31-5619-4980-94FE-234828F7CAB7}" type="sibTrans" cxnId="{C88BC046-DA95-4B54-AEE5-891CFC0D4A95}">
      <dgm:prSet/>
      <dgm:spPr/>
      <dgm:t>
        <a:bodyPr/>
        <a:lstStyle/>
        <a:p>
          <a:endParaRPr lang="en-US"/>
        </a:p>
      </dgm:t>
    </dgm:pt>
    <dgm:pt modelId="{3F7601C1-C406-4599-BE6A-D52A92F7216F}" type="pres">
      <dgm:prSet presAssocID="{60D70EEE-547E-F049-94F0-390C41F42AFE}" presName="linear" presStyleCnt="0">
        <dgm:presLayoutVars>
          <dgm:dir/>
          <dgm:animLvl val="lvl"/>
          <dgm:resizeHandles val="exact"/>
        </dgm:presLayoutVars>
      </dgm:prSet>
      <dgm:spPr/>
    </dgm:pt>
    <dgm:pt modelId="{5BC6519E-4D07-4BD7-A9B6-986D8ABD7EA3}" type="pres">
      <dgm:prSet presAssocID="{8453F450-48D5-8647-9097-D8E7B0C4775C}" presName="parentLin" presStyleCnt="0"/>
      <dgm:spPr/>
    </dgm:pt>
    <dgm:pt modelId="{98381E94-AEE3-4E3E-83D0-80D9A53CDFAF}" type="pres">
      <dgm:prSet presAssocID="{8453F450-48D5-8647-9097-D8E7B0C4775C}" presName="parentLeftMargin" presStyleLbl="node1" presStyleIdx="0" presStyleCnt="2"/>
      <dgm:spPr/>
    </dgm:pt>
    <dgm:pt modelId="{9298E098-31BE-47E2-96B7-C512E66CAC9E}" type="pres">
      <dgm:prSet presAssocID="{8453F450-48D5-8647-9097-D8E7B0C4775C}" presName="parentText" presStyleLbl="node1" presStyleIdx="0" presStyleCnt="2">
        <dgm:presLayoutVars>
          <dgm:chMax val="0"/>
          <dgm:bulletEnabled val="1"/>
        </dgm:presLayoutVars>
      </dgm:prSet>
      <dgm:spPr/>
    </dgm:pt>
    <dgm:pt modelId="{68DBD78A-BE17-4488-8C99-0F801EF9CA37}" type="pres">
      <dgm:prSet presAssocID="{8453F450-48D5-8647-9097-D8E7B0C4775C}" presName="negativeSpace" presStyleCnt="0"/>
      <dgm:spPr/>
    </dgm:pt>
    <dgm:pt modelId="{E0B86AD3-AA41-49A5-A443-29EA9DE99FB0}" type="pres">
      <dgm:prSet presAssocID="{8453F450-48D5-8647-9097-D8E7B0C4775C}" presName="childText" presStyleLbl="conFgAcc1" presStyleIdx="0" presStyleCnt="2">
        <dgm:presLayoutVars>
          <dgm:bulletEnabled val="1"/>
        </dgm:presLayoutVars>
      </dgm:prSet>
      <dgm:spPr/>
    </dgm:pt>
    <dgm:pt modelId="{E0C6F0EC-F305-4441-9CFB-D242C8F17C80}" type="pres">
      <dgm:prSet presAssocID="{F5589B68-648A-BE4E-A296-494DFA8E3403}" presName="spaceBetweenRectangles" presStyleCnt="0"/>
      <dgm:spPr/>
    </dgm:pt>
    <dgm:pt modelId="{441D49AE-F049-4EE8-8C48-73370720CAA1}" type="pres">
      <dgm:prSet presAssocID="{08B487D8-AE93-FB4B-8BED-AD45AF2BCC59}" presName="parentLin" presStyleCnt="0"/>
      <dgm:spPr/>
    </dgm:pt>
    <dgm:pt modelId="{517D610A-B23A-4780-8632-B9494807404A}" type="pres">
      <dgm:prSet presAssocID="{08B487D8-AE93-FB4B-8BED-AD45AF2BCC59}" presName="parentLeftMargin" presStyleLbl="node1" presStyleIdx="0" presStyleCnt="2"/>
      <dgm:spPr/>
    </dgm:pt>
    <dgm:pt modelId="{7ADC79AE-F5A0-4210-AB36-ABED6BCA7900}" type="pres">
      <dgm:prSet presAssocID="{08B487D8-AE93-FB4B-8BED-AD45AF2BCC59}" presName="parentText" presStyleLbl="node1" presStyleIdx="1" presStyleCnt="2">
        <dgm:presLayoutVars>
          <dgm:chMax val="0"/>
          <dgm:bulletEnabled val="1"/>
        </dgm:presLayoutVars>
      </dgm:prSet>
      <dgm:spPr/>
    </dgm:pt>
    <dgm:pt modelId="{6C9A9612-DB63-4ACC-B2E5-B425E4DF2AAA}" type="pres">
      <dgm:prSet presAssocID="{08B487D8-AE93-FB4B-8BED-AD45AF2BCC59}" presName="negativeSpace" presStyleCnt="0"/>
      <dgm:spPr/>
    </dgm:pt>
    <dgm:pt modelId="{94B8D697-9491-465C-99DF-09258AF87E1B}" type="pres">
      <dgm:prSet presAssocID="{08B487D8-AE93-FB4B-8BED-AD45AF2BCC59}" presName="childText" presStyleLbl="conFgAcc1" presStyleIdx="1" presStyleCnt="2">
        <dgm:presLayoutVars>
          <dgm:bulletEnabled val="1"/>
        </dgm:presLayoutVars>
      </dgm:prSet>
      <dgm:spPr/>
    </dgm:pt>
  </dgm:ptLst>
  <dgm:cxnLst>
    <dgm:cxn modelId="{03C5E400-110F-471C-8BE0-AE59ECEC36A9}" srcId="{08B487D8-AE93-FB4B-8BED-AD45AF2BCC59}" destId="{4F700817-6351-4F18-95C9-5303039C03FD}" srcOrd="1" destOrd="0" parTransId="{17A1CB95-C4CD-4826-A773-77E5D33A898E}" sibTransId="{5F18F543-A2BF-449E-AA87-4A216B7DB605}"/>
    <dgm:cxn modelId="{7294B114-F3E1-45E0-A14A-03B873B9D252}" srcId="{08B487D8-AE93-FB4B-8BED-AD45AF2BCC59}" destId="{F6BCC488-D7F2-4DEF-962D-D09D6B375145}" srcOrd="3" destOrd="0" parTransId="{99BC2C2D-FCA5-4929-BB4E-A868F53F2577}" sibTransId="{75DAC125-A3BE-4454-987C-0479ACE6075A}"/>
    <dgm:cxn modelId="{13281E1E-32A2-7D4D-AA29-0A45E889FEC2}" srcId="{08B487D8-AE93-FB4B-8BED-AD45AF2BCC59}" destId="{100DF45A-4E0B-3141-8D2C-F1A86FF6318F}" srcOrd="0" destOrd="0" parTransId="{1954A9AC-6C5A-BD4E-85B5-49A61D930032}" sibTransId="{0FBEF71C-34F9-A946-83C4-27CEACD43605}"/>
    <dgm:cxn modelId="{EAA9863C-1BEB-4D91-9FA2-EA358C47360F}" type="presOf" srcId="{60D70EEE-547E-F049-94F0-390C41F42AFE}" destId="{3F7601C1-C406-4599-BE6A-D52A92F7216F}" srcOrd="0" destOrd="0" presId="urn:microsoft.com/office/officeart/2005/8/layout/list1"/>
    <dgm:cxn modelId="{0E32B25B-F330-41DB-A619-0F68B792A482}" type="presOf" srcId="{BC8A6A07-111F-43E1-ACA1-435B219DADFB}" destId="{94B8D697-9491-465C-99DF-09258AF87E1B}" srcOrd="0" destOrd="4" presId="urn:microsoft.com/office/officeart/2005/8/layout/list1"/>
    <dgm:cxn modelId="{44DA5962-5E44-479E-9993-430ABA54967B}" type="presOf" srcId="{21EF4182-40F9-45B6-8269-F483A2AFCC16}" destId="{94B8D697-9491-465C-99DF-09258AF87E1B}" srcOrd="0" destOrd="5" presId="urn:microsoft.com/office/officeart/2005/8/layout/list1"/>
    <dgm:cxn modelId="{C88BC046-DA95-4B54-AEE5-891CFC0D4A95}" srcId="{08B487D8-AE93-FB4B-8BED-AD45AF2BCC59}" destId="{BC8A6A07-111F-43E1-ACA1-435B219DADFB}" srcOrd="4" destOrd="0" parTransId="{FB7F650A-5310-41DB-91D5-7A2F5F972AEB}" sibTransId="{C7572E31-5619-4980-94FE-234828F7CAB7}"/>
    <dgm:cxn modelId="{F5E53B67-C833-4EC4-9247-CA61028C44E3}" type="presOf" srcId="{F6BCC488-D7F2-4DEF-962D-D09D6B375145}" destId="{94B8D697-9491-465C-99DF-09258AF87E1B}" srcOrd="0" destOrd="3" presId="urn:microsoft.com/office/officeart/2005/8/layout/list1"/>
    <dgm:cxn modelId="{DDC6CD6C-72C5-104A-ABA3-9BA4A9DBF685}" srcId="{8453F450-48D5-8647-9097-D8E7B0C4775C}" destId="{80869DF6-1A12-8142-A12B-8EC90BC2F1DA}" srcOrd="0" destOrd="0" parTransId="{3F96DE68-663E-B949-813A-EB7BE11F73AD}" sibTransId="{B430CDAD-5753-AB43-935C-94FC6264DF8E}"/>
    <dgm:cxn modelId="{AACDD554-52E3-409C-A61F-1C01EB2690A0}" type="presOf" srcId="{16D64ECD-7F59-4D2D-92A5-93DD5103D9E1}" destId="{94B8D697-9491-465C-99DF-09258AF87E1B}" srcOrd="0" destOrd="2" presId="urn:microsoft.com/office/officeart/2005/8/layout/list1"/>
    <dgm:cxn modelId="{90FFE37A-D204-4CC4-B363-BF41EA34890D}" type="presOf" srcId="{80869DF6-1A12-8142-A12B-8EC90BC2F1DA}" destId="{E0B86AD3-AA41-49A5-A443-29EA9DE99FB0}" srcOrd="0" destOrd="0" presId="urn:microsoft.com/office/officeart/2005/8/layout/list1"/>
    <dgm:cxn modelId="{2F39838C-F0AE-4426-8399-E94D21D29BC7}" type="presOf" srcId="{100DF45A-4E0B-3141-8D2C-F1A86FF6318F}" destId="{94B8D697-9491-465C-99DF-09258AF87E1B}" srcOrd="0" destOrd="0" presId="urn:microsoft.com/office/officeart/2005/8/layout/list1"/>
    <dgm:cxn modelId="{9D0F8893-DC3A-4FA6-9FF0-46F2FF1C3BD4}" type="presOf" srcId="{8453F450-48D5-8647-9097-D8E7B0C4775C}" destId="{98381E94-AEE3-4E3E-83D0-80D9A53CDFAF}" srcOrd="0" destOrd="0" presId="urn:microsoft.com/office/officeart/2005/8/layout/list1"/>
    <dgm:cxn modelId="{13E8DDA4-D2BE-4822-A6B2-72DED02CD3E0}" type="presOf" srcId="{08B487D8-AE93-FB4B-8BED-AD45AF2BCC59}" destId="{7ADC79AE-F5A0-4210-AB36-ABED6BCA7900}" srcOrd="1" destOrd="0" presId="urn:microsoft.com/office/officeart/2005/8/layout/list1"/>
    <dgm:cxn modelId="{A9658EB9-8301-4432-B193-A20157A2D314}" type="presOf" srcId="{08B487D8-AE93-FB4B-8BED-AD45AF2BCC59}" destId="{517D610A-B23A-4780-8632-B9494807404A}" srcOrd="0" destOrd="0" presId="urn:microsoft.com/office/officeart/2005/8/layout/list1"/>
    <dgm:cxn modelId="{84919FBE-7CD5-46C6-8B93-D8D8D2918F92}" type="presOf" srcId="{8453F450-48D5-8647-9097-D8E7B0C4775C}" destId="{9298E098-31BE-47E2-96B7-C512E66CAC9E}" srcOrd="1" destOrd="0" presId="urn:microsoft.com/office/officeart/2005/8/layout/list1"/>
    <dgm:cxn modelId="{6509EEBE-C102-7C4C-B80D-5A07DD72176C}" srcId="{60D70EEE-547E-F049-94F0-390C41F42AFE}" destId="{8453F450-48D5-8647-9097-D8E7B0C4775C}" srcOrd="0" destOrd="0" parTransId="{970D19BC-8A44-4843-9272-76F7A0E959F1}" sibTransId="{F5589B68-648A-BE4E-A296-494DFA8E3403}"/>
    <dgm:cxn modelId="{F8949CD8-641B-44D3-BF7E-85C95BBCB6B1}" srcId="{08B487D8-AE93-FB4B-8BED-AD45AF2BCC59}" destId="{21EF4182-40F9-45B6-8269-F483A2AFCC16}" srcOrd="5" destOrd="0" parTransId="{889AFA0B-2D29-4A98-9B24-A4EF4BE775AE}" sibTransId="{9EB60D9C-9937-4E21-BA90-00C8DBC49781}"/>
    <dgm:cxn modelId="{89FF6AE6-D8E9-42AE-8456-A43BBC7B9C8F}" srcId="{08B487D8-AE93-FB4B-8BED-AD45AF2BCC59}" destId="{16D64ECD-7F59-4D2D-92A5-93DD5103D9E1}" srcOrd="2" destOrd="0" parTransId="{510FB9C6-741F-46EF-845D-89518493E709}" sibTransId="{18F4A621-D169-4184-AC48-2C1368B8FF3A}"/>
    <dgm:cxn modelId="{058F18EA-EA0C-470D-AB46-6A8D393FB123}" type="presOf" srcId="{4F700817-6351-4F18-95C9-5303039C03FD}" destId="{94B8D697-9491-465C-99DF-09258AF87E1B}" srcOrd="0" destOrd="1" presId="urn:microsoft.com/office/officeart/2005/8/layout/list1"/>
    <dgm:cxn modelId="{0D91F2FF-5B11-434B-BAB5-F7F9415A3D0E}" srcId="{60D70EEE-547E-F049-94F0-390C41F42AFE}" destId="{08B487D8-AE93-FB4B-8BED-AD45AF2BCC59}" srcOrd="1" destOrd="0" parTransId="{443392F0-FD81-C34F-92EF-772E267C1F63}" sibTransId="{0F5ACB73-BE3E-6543-919C-B16E749D2A0D}"/>
    <dgm:cxn modelId="{951456D9-EC8B-4A7D-9A05-3F795AC67EBC}" type="presParOf" srcId="{3F7601C1-C406-4599-BE6A-D52A92F7216F}" destId="{5BC6519E-4D07-4BD7-A9B6-986D8ABD7EA3}" srcOrd="0" destOrd="0" presId="urn:microsoft.com/office/officeart/2005/8/layout/list1"/>
    <dgm:cxn modelId="{D4308B70-94CE-4519-93CA-D2F65AF803C8}" type="presParOf" srcId="{5BC6519E-4D07-4BD7-A9B6-986D8ABD7EA3}" destId="{98381E94-AEE3-4E3E-83D0-80D9A53CDFAF}" srcOrd="0" destOrd="0" presId="urn:microsoft.com/office/officeart/2005/8/layout/list1"/>
    <dgm:cxn modelId="{FF9C57CD-5038-4CF0-BCA6-F8886F75A8C6}" type="presParOf" srcId="{5BC6519E-4D07-4BD7-A9B6-986D8ABD7EA3}" destId="{9298E098-31BE-47E2-96B7-C512E66CAC9E}" srcOrd="1" destOrd="0" presId="urn:microsoft.com/office/officeart/2005/8/layout/list1"/>
    <dgm:cxn modelId="{FFE007E8-FDEC-47FC-A204-764446EC4C95}" type="presParOf" srcId="{3F7601C1-C406-4599-BE6A-D52A92F7216F}" destId="{68DBD78A-BE17-4488-8C99-0F801EF9CA37}" srcOrd="1" destOrd="0" presId="urn:microsoft.com/office/officeart/2005/8/layout/list1"/>
    <dgm:cxn modelId="{33A2BE4D-6D85-4028-BB15-9036A0F3C790}" type="presParOf" srcId="{3F7601C1-C406-4599-BE6A-D52A92F7216F}" destId="{E0B86AD3-AA41-49A5-A443-29EA9DE99FB0}" srcOrd="2" destOrd="0" presId="urn:microsoft.com/office/officeart/2005/8/layout/list1"/>
    <dgm:cxn modelId="{DCC4FDD9-80D4-4D35-ABC5-21B53FB501A9}" type="presParOf" srcId="{3F7601C1-C406-4599-BE6A-D52A92F7216F}" destId="{E0C6F0EC-F305-4441-9CFB-D242C8F17C80}" srcOrd="3" destOrd="0" presId="urn:microsoft.com/office/officeart/2005/8/layout/list1"/>
    <dgm:cxn modelId="{D41072AF-B69D-40BB-8B75-EAFE231F04DC}" type="presParOf" srcId="{3F7601C1-C406-4599-BE6A-D52A92F7216F}" destId="{441D49AE-F049-4EE8-8C48-73370720CAA1}" srcOrd="4" destOrd="0" presId="urn:microsoft.com/office/officeart/2005/8/layout/list1"/>
    <dgm:cxn modelId="{15F11AEB-5932-484D-9965-4EDB19BD2B09}" type="presParOf" srcId="{441D49AE-F049-4EE8-8C48-73370720CAA1}" destId="{517D610A-B23A-4780-8632-B9494807404A}" srcOrd="0" destOrd="0" presId="urn:microsoft.com/office/officeart/2005/8/layout/list1"/>
    <dgm:cxn modelId="{7D0A6761-C2EE-4BF2-B38A-D6D3D9CA581B}" type="presParOf" srcId="{441D49AE-F049-4EE8-8C48-73370720CAA1}" destId="{7ADC79AE-F5A0-4210-AB36-ABED6BCA7900}" srcOrd="1" destOrd="0" presId="urn:microsoft.com/office/officeart/2005/8/layout/list1"/>
    <dgm:cxn modelId="{416CB020-4809-4731-AEAB-109FDCCA72CB}" type="presParOf" srcId="{3F7601C1-C406-4599-BE6A-D52A92F7216F}" destId="{6C9A9612-DB63-4ACC-B2E5-B425E4DF2AAA}" srcOrd="5" destOrd="0" presId="urn:microsoft.com/office/officeart/2005/8/layout/list1"/>
    <dgm:cxn modelId="{4A595B19-C2BD-46CA-92CD-F7049792B892}" type="presParOf" srcId="{3F7601C1-C406-4599-BE6A-D52A92F7216F}" destId="{94B8D697-9491-465C-99DF-09258AF87E1B}"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86AD3-AA41-49A5-A443-29EA9DE99FB0}">
      <dsp:nvSpPr>
        <dsp:cNvPr id="0" name=""/>
        <dsp:cNvSpPr/>
      </dsp:nvSpPr>
      <dsp:spPr>
        <a:xfrm>
          <a:off x="0" y="325222"/>
          <a:ext cx="9889789" cy="8599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7558" tIns="437388" rIns="767558"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latin typeface="Avenir Book" panose="02000503020000020003" pitchFamily="2" charset="0"/>
            </a:rPr>
            <a:t>Lewandowski v. Johnson &amp; Johnson (Pending)</a:t>
          </a:r>
        </a:p>
      </dsp:txBody>
      <dsp:txXfrm>
        <a:off x="0" y="325222"/>
        <a:ext cx="9889789" cy="859950"/>
      </dsp:txXfrm>
    </dsp:sp>
    <dsp:sp modelId="{9298E098-31BE-47E2-96B7-C512E66CAC9E}">
      <dsp:nvSpPr>
        <dsp:cNvPr id="0" name=""/>
        <dsp:cNvSpPr/>
      </dsp:nvSpPr>
      <dsp:spPr>
        <a:xfrm>
          <a:off x="494489" y="15262"/>
          <a:ext cx="6922852" cy="6199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667" tIns="0" rIns="261667" bIns="0" numCol="1" spcCol="1270" anchor="ctr" anchorCtr="0">
          <a:noAutofit/>
        </a:bodyPr>
        <a:lstStyle/>
        <a:p>
          <a:pPr marL="0" lvl="0" indent="0" algn="l" defTabSz="933450">
            <a:lnSpc>
              <a:spcPct val="90000"/>
            </a:lnSpc>
            <a:spcBef>
              <a:spcPct val="0"/>
            </a:spcBef>
            <a:spcAft>
              <a:spcPct val="35000"/>
            </a:spcAft>
            <a:buNone/>
            <a:defRPr b="1"/>
          </a:pPr>
          <a:r>
            <a:rPr lang="en-US" sz="2100" kern="1200">
              <a:latin typeface="Avenir Book" panose="02000503020000020003" pitchFamily="2" charset="0"/>
            </a:rPr>
            <a:t>Litigation:</a:t>
          </a:r>
        </a:p>
      </dsp:txBody>
      <dsp:txXfrm>
        <a:off x="524751" y="45524"/>
        <a:ext cx="6862328" cy="559396"/>
      </dsp:txXfrm>
    </dsp:sp>
    <dsp:sp modelId="{94B8D697-9491-465C-99DF-09258AF87E1B}">
      <dsp:nvSpPr>
        <dsp:cNvPr id="0" name=""/>
        <dsp:cNvSpPr/>
      </dsp:nvSpPr>
      <dsp:spPr>
        <a:xfrm>
          <a:off x="0" y="1608533"/>
          <a:ext cx="9889789" cy="27783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7558" tIns="437388" rIns="76755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Avenir Book" panose="02000503020000020003" pitchFamily="2" charset="0"/>
            </a:rPr>
            <a:t>Litigation is expensive, time consuming, has consequences</a:t>
          </a:r>
        </a:p>
        <a:p>
          <a:pPr marL="228600" lvl="1" indent="-228600" algn="l" defTabSz="889000">
            <a:lnSpc>
              <a:spcPct val="90000"/>
            </a:lnSpc>
            <a:spcBef>
              <a:spcPct val="0"/>
            </a:spcBef>
            <a:spcAft>
              <a:spcPct val="15000"/>
            </a:spcAft>
            <a:buChar char="•"/>
          </a:pPr>
          <a:r>
            <a:rPr lang="en-US" sz="2000" kern="1200" dirty="0">
              <a:latin typeface="Avenir Book" panose="02000503020000020003" pitchFamily="2" charset="0"/>
            </a:rPr>
            <a:t>Fiduciaries who breach their duties may be </a:t>
          </a:r>
          <a:r>
            <a:rPr lang="en-US" sz="2000" b="1" u="sng" kern="1200" dirty="0">
              <a:latin typeface="Avenir Heavy" panose="02000503020000020003" pitchFamily="2" charset="0"/>
            </a:rPr>
            <a:t>personally liable</a:t>
          </a:r>
          <a:endParaRPr lang="en-US" sz="2000" kern="1200" dirty="0">
            <a:latin typeface="Avenir Book" panose="02000503020000020003" pitchFamily="2" charset="0"/>
          </a:endParaRPr>
        </a:p>
        <a:p>
          <a:pPr marL="228600" lvl="1" indent="-228600" algn="l" defTabSz="889000">
            <a:lnSpc>
              <a:spcPct val="90000"/>
            </a:lnSpc>
            <a:spcBef>
              <a:spcPct val="0"/>
            </a:spcBef>
            <a:spcAft>
              <a:spcPct val="15000"/>
            </a:spcAft>
            <a:buChar char="•"/>
          </a:pPr>
          <a:r>
            <a:rPr lang="en-US" sz="2000" kern="1200" dirty="0">
              <a:latin typeface="Avenir Book" panose="02000503020000020003" pitchFamily="2" charset="0"/>
            </a:rPr>
            <a:t>The market is conflicted and accepting guidance from a conflicted third-party could be a problem </a:t>
          </a:r>
        </a:p>
        <a:p>
          <a:pPr marL="228600" lvl="1" indent="-228600" algn="l" defTabSz="889000">
            <a:lnSpc>
              <a:spcPct val="90000"/>
            </a:lnSpc>
            <a:spcBef>
              <a:spcPct val="0"/>
            </a:spcBef>
            <a:spcAft>
              <a:spcPct val="15000"/>
            </a:spcAft>
            <a:buChar char="•"/>
          </a:pPr>
          <a:r>
            <a:rPr lang="en-US" sz="2000" kern="1200" dirty="0">
              <a:latin typeface="Avenir Book" panose="02000503020000020003" pitchFamily="2" charset="0"/>
            </a:rPr>
            <a:t>Cost matters – it does not need to be the cheapest but a process for determining reasonableness is a must</a:t>
          </a:r>
        </a:p>
        <a:p>
          <a:pPr marL="228600" lvl="1" indent="-228600" algn="l" defTabSz="889000">
            <a:lnSpc>
              <a:spcPct val="90000"/>
            </a:lnSpc>
            <a:spcBef>
              <a:spcPct val="0"/>
            </a:spcBef>
            <a:spcAft>
              <a:spcPct val="15000"/>
            </a:spcAft>
            <a:buChar char="•"/>
          </a:pPr>
          <a:r>
            <a:rPr lang="en-US" sz="2000" kern="1200" dirty="0">
              <a:latin typeface="Avenir Book" panose="02000503020000020003" pitchFamily="2" charset="0"/>
            </a:rPr>
            <a:t>Fiduciaries must supervise their third-party service providers</a:t>
          </a:r>
        </a:p>
        <a:p>
          <a:pPr marL="171450" lvl="1" indent="-171450" algn="l" defTabSz="755650">
            <a:lnSpc>
              <a:spcPct val="90000"/>
            </a:lnSpc>
            <a:spcBef>
              <a:spcPct val="0"/>
            </a:spcBef>
            <a:spcAft>
              <a:spcPct val="15000"/>
            </a:spcAft>
            <a:buChar char="•"/>
          </a:pPr>
          <a:endParaRPr lang="en-US" sz="1700" kern="1200" dirty="0">
            <a:latin typeface="Avenir Book" panose="02000503020000020003" pitchFamily="2" charset="0"/>
          </a:endParaRPr>
        </a:p>
      </dsp:txBody>
      <dsp:txXfrm>
        <a:off x="0" y="1608533"/>
        <a:ext cx="9889789" cy="2778300"/>
      </dsp:txXfrm>
    </dsp:sp>
    <dsp:sp modelId="{7ADC79AE-F5A0-4210-AB36-ABED6BCA7900}">
      <dsp:nvSpPr>
        <dsp:cNvPr id="0" name=""/>
        <dsp:cNvSpPr/>
      </dsp:nvSpPr>
      <dsp:spPr>
        <a:xfrm>
          <a:off x="494489" y="1298572"/>
          <a:ext cx="6922852" cy="6199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667" tIns="0" rIns="261667" bIns="0" numCol="1" spcCol="1270" anchor="ctr" anchorCtr="0">
          <a:noAutofit/>
        </a:bodyPr>
        <a:lstStyle/>
        <a:p>
          <a:pPr marL="0" lvl="0" indent="0" algn="l" defTabSz="933450">
            <a:lnSpc>
              <a:spcPct val="90000"/>
            </a:lnSpc>
            <a:spcBef>
              <a:spcPct val="0"/>
            </a:spcBef>
            <a:spcAft>
              <a:spcPct val="35000"/>
            </a:spcAft>
            <a:buNone/>
            <a:defRPr b="1"/>
          </a:pPr>
          <a:r>
            <a:rPr lang="en-US" sz="2100" kern="1200" dirty="0">
              <a:latin typeface="Avenir Book" panose="02000503020000020003" pitchFamily="2" charset="0"/>
            </a:rPr>
            <a:t>Lesson to learn:</a:t>
          </a:r>
        </a:p>
      </dsp:txBody>
      <dsp:txXfrm>
        <a:off x="524751" y="1328834"/>
        <a:ext cx="6862328"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2DDA7D-9396-B6EB-18ED-4CBCC1A670E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59C380C-0C8B-F8D6-C84A-ED093837AC0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909DEB3-66D5-4DD7-BFCA-39734064E9DB}" type="datetimeFigureOut">
              <a:rPr lang="en-US" smtClean="0"/>
              <a:t>2/21/2024</a:t>
            </a:fld>
            <a:endParaRPr lang="en-US"/>
          </a:p>
        </p:txBody>
      </p:sp>
      <p:sp>
        <p:nvSpPr>
          <p:cNvPr id="4" name="Footer Placeholder 3">
            <a:extLst>
              <a:ext uri="{FF2B5EF4-FFF2-40B4-BE49-F238E27FC236}">
                <a16:creationId xmlns:a16="http://schemas.microsoft.com/office/drawing/2014/main" id="{46D2301D-3767-F988-CF57-16F2E37ECFE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11D2BE3-A0C0-B632-F16F-982736F205E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80BE93-E416-4D80-908A-E2ADD1B3189C}" type="slidenum">
              <a:rPr lang="en-US" smtClean="0"/>
              <a:t>‹#›</a:t>
            </a:fld>
            <a:endParaRPr lang="en-US"/>
          </a:p>
        </p:txBody>
      </p:sp>
    </p:spTree>
    <p:extLst>
      <p:ext uri="{BB962C8B-B14F-4D97-AF65-F5344CB8AC3E}">
        <p14:creationId xmlns:p14="http://schemas.microsoft.com/office/powerpoint/2010/main" val="1388855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214E0-7B0D-4F0E-916C-45134764A1E0}" type="datetimeFigureOut">
              <a:rPr lang="en-US" smtClean="0"/>
              <a:t>2/21/2024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8C5CD2-5C87-47E6-A477-5E0A565AEFB7}" type="slidenum">
              <a:rPr lang="en-US" smtClean="0"/>
              <a:t>‹#›</a:t>
            </a:fld>
            <a:endParaRPr lang="en-US"/>
          </a:p>
        </p:txBody>
      </p:sp>
    </p:spTree>
    <p:extLst>
      <p:ext uri="{BB962C8B-B14F-4D97-AF65-F5344CB8AC3E}">
        <p14:creationId xmlns:p14="http://schemas.microsoft.com/office/powerpoint/2010/main" val="3517331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48C5CD2-5C87-47E6-A477-5E0A565AEF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960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0C9EE-2692-8FC2-F221-5D1A6BD66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89BF4-0BAE-9CD3-146A-D3B864F64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648CC4-D724-6D35-D883-825D18EDEB0E}"/>
              </a:ext>
            </a:extLst>
          </p:cNvPr>
          <p:cNvSpPr>
            <a:spLocks noGrp="1"/>
          </p:cNvSpPr>
          <p:nvPr>
            <p:ph type="body" idx="1"/>
          </p:nvPr>
        </p:nvSpPr>
        <p:spPr/>
        <p:txBody>
          <a:bodyPr/>
          <a:lstStyle/>
          <a:p>
            <a:r>
              <a:rPr lang="en-US" dirty="0"/>
              <a:t>Read slide </a:t>
            </a:r>
          </a:p>
        </p:txBody>
      </p:sp>
      <p:sp>
        <p:nvSpPr>
          <p:cNvPr id="4" name="Slide Number Placeholder 3">
            <a:extLst>
              <a:ext uri="{FF2B5EF4-FFF2-40B4-BE49-F238E27FC236}">
                <a16:creationId xmlns:a16="http://schemas.microsoft.com/office/drawing/2014/main" id="{CFDE768A-8252-9CB7-B9DF-6C0C85722C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80345B-F41E-4E6B-B23B-EA9DA662508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8287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4B3FC-BB0B-FFDB-FC80-53F6072A6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6B5F21-B6A9-648E-7EE1-07D075FFF7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F033E3-A14C-8CEB-31F2-3EA758AF4030}"/>
              </a:ext>
            </a:extLst>
          </p:cNvPr>
          <p:cNvSpPr>
            <a:spLocks noGrp="1"/>
          </p:cNvSpPr>
          <p:nvPr>
            <p:ph type="body" idx="1"/>
          </p:nvPr>
        </p:nvSpPr>
        <p:spPr/>
        <p:txBody>
          <a:bodyPr/>
          <a:lstStyle/>
          <a:p>
            <a:pPr lvl="0"/>
            <a:r>
              <a:rPr lang="en-US" dirty="0">
                <a:latin typeface="Avenir Book" panose="02000503020000020003" pitchFamily="2" charset="0"/>
              </a:rPr>
              <a:t>subpoenas in Minnesota foretell some parity compliance issues looming for self-funded plans</a:t>
            </a:r>
          </a:p>
          <a:p>
            <a:pPr lvl="0"/>
            <a:r>
              <a:rPr lang="en-US" dirty="0">
                <a:latin typeface="Avenir Book" panose="02000503020000020003" pitchFamily="2" charset="0"/>
              </a:rPr>
              <a:t>Two regional health plans in MN have now been subpoenaed to release information to the DOL regarding self-insured employers that used their off-the-shelf plan designs </a:t>
            </a:r>
          </a:p>
          <a:p>
            <a:pPr lvl="0"/>
            <a:r>
              <a:rPr lang="en-US" dirty="0">
                <a:latin typeface="Avenir Book" panose="02000503020000020003" pitchFamily="2" charset="0"/>
              </a:rPr>
              <a:t>The reason for this is because the DOL has determined that these designs contain MHPAEA violations (most likely NQTLs)</a:t>
            </a:r>
          </a:p>
          <a:p>
            <a:pPr lvl="0"/>
            <a:r>
              <a:rPr lang="en-US" dirty="0">
                <a:latin typeface="Avenir Book" panose="02000503020000020003" pitchFamily="2" charset="0"/>
              </a:rPr>
              <a:t>This means that self-funded plans, which are often given no choice but to accept whatever plan design the TPA offers, are held accountable for failures to properly ensure parity</a:t>
            </a:r>
          </a:p>
          <a:p>
            <a:pPr lvl="0"/>
            <a:r>
              <a:rPr lang="en-US" dirty="0">
                <a:latin typeface="Avenir Book" panose="02000503020000020003" pitchFamily="2" charset="0"/>
              </a:rPr>
              <a:t>Impossible to currently perform a proper NQTL comparative analysis that meets DOL standards, due to difficulty obtaining data necessary to make comparisons</a:t>
            </a:r>
          </a:p>
          <a:p>
            <a:pPr lvl="0"/>
            <a:r>
              <a:rPr lang="en-US" dirty="0">
                <a:latin typeface="Avenir Book" panose="02000503020000020003" pitchFamily="2" charset="0"/>
              </a:rPr>
              <a:t>What should plans do? Fiduciaries must devise new ways to limit liability in their self-funded health plans for parity violations. </a:t>
            </a:r>
          </a:p>
          <a:p>
            <a:pPr lvl="0"/>
            <a:r>
              <a:rPr lang="en-US" dirty="0">
                <a:latin typeface="Avenir Book" panose="02000503020000020003" pitchFamily="2" charset="0"/>
              </a:rPr>
              <a:t>Use claims data to review the plan terms as applied for mental health parity compliance and NQTLs</a:t>
            </a:r>
          </a:p>
          <a:p>
            <a:pPr lvl="0"/>
            <a:r>
              <a:rPr lang="en-US" dirty="0">
                <a:latin typeface="Avenir Book" panose="02000503020000020003" pitchFamily="2" charset="0"/>
              </a:rPr>
              <a:t>report suspected violations or noncooperation of TPA to the DOL and ask for assistance with voluntary compliance </a:t>
            </a:r>
          </a:p>
          <a:p>
            <a:pPr lvl="0"/>
            <a:r>
              <a:rPr lang="en-US" dirty="0">
                <a:latin typeface="Avenir Book" panose="02000503020000020003" pitchFamily="2" charset="0"/>
              </a:rPr>
              <a:t>add supplemental mental health coverage to off-the-shelf plan designs to buttress what might be inadequate coverage</a:t>
            </a:r>
          </a:p>
          <a:p>
            <a:endParaRPr lang="en-US" dirty="0"/>
          </a:p>
        </p:txBody>
      </p:sp>
      <p:sp>
        <p:nvSpPr>
          <p:cNvPr id="4" name="Slide Number Placeholder 3">
            <a:extLst>
              <a:ext uri="{FF2B5EF4-FFF2-40B4-BE49-F238E27FC236}">
                <a16:creationId xmlns:a16="http://schemas.microsoft.com/office/drawing/2014/main" id="{81C90471-5BE3-C378-2D40-2A9309B3609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DDB963-4935-1B40-9B82-C2848B4B77B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91503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Check the data against your contractual discounts for medical services/prescription drugs. Make sure the contracts are being followed.</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Check the prices against hospital prices &amp; see if they match. If not, ask the network access provider to provide you with all of the other payment provisions that might affect the discounted rate (the provisions in the provider contracts).</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Recover (or initiate recovery of) overpayments found.</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Negotiate better rates at renewal or do an RFP and state clearly what your plan requires to switch vendors.</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Use the compensation disclosures to start the benchmarking process for plan vendors.</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Report all plan service providers that do not provide 408(b)(2) disclosures after a formal request</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Look for ways to cut your prescription drug spend; focus on fees being paid to PBM.</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Conduct a proper MHPAEA NQTL parity analysis; have fiduciary discussions about any NQTLs that you find in practice.</a:t>
            </a:r>
          </a:p>
          <a:p>
            <a:pPr marL="457200" indent="-228600">
              <a:lnSpc>
                <a:spcPct val="90000"/>
              </a:lnSpc>
              <a:spcAft>
                <a:spcPts val="600"/>
              </a:spcAft>
              <a:buFont typeface="Arial" panose="020B0604020202020204" pitchFamily="34" charset="0"/>
              <a:buChar char="•"/>
            </a:pPr>
            <a:r>
              <a:rPr lang="en-US" sz="1200" dirty="0">
                <a:latin typeface="Avenir Book" panose="02000503020000020003" pitchFamily="2" charset="0"/>
              </a:rPr>
              <a:t>Start looking at outcomes and other measures of quality.</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DDB963-4935-1B40-9B82-C2848B4B77BE}"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40744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AD9F9-2D53-F93C-C432-83317A4FBB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02E384-C589-D63F-34E9-C0FCA15BDB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50CB13-8927-343B-A099-C116EB66D5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36194-7B0F-DED0-A3F2-4D6B443C63F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48C5CD2-5C87-47E6-A477-5E0A565AEF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542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C4AFA9-E539-074F-B1F2-5E27CC33B546}" type="datetimeFigureOut">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AF086-F194-9E48-86F1-BA391D100748}" type="slidenum">
              <a:rPr lang="uk-UA" smtClean="0"/>
              <a:pPr/>
              <a:t>‹#›</a:t>
            </a:fld>
            <a:endParaRPr lang="uk-UA"/>
          </a:p>
        </p:txBody>
      </p:sp>
    </p:spTree>
    <p:extLst>
      <p:ext uri="{BB962C8B-B14F-4D97-AF65-F5344CB8AC3E}">
        <p14:creationId xmlns:p14="http://schemas.microsoft.com/office/powerpoint/2010/main" val="381147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4AFA9-E539-074F-B1F2-5E27CC33B546}"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4101947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4AFA9-E539-074F-B1F2-5E27CC33B546}"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132683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18" name="Picture 17" descr="A picture containing wall, indoor, sky&#10;&#10;Description automatically generated">
            <a:extLst>
              <a:ext uri="{FF2B5EF4-FFF2-40B4-BE49-F238E27FC236}">
                <a16:creationId xmlns:a16="http://schemas.microsoft.com/office/drawing/2014/main" id="{0C220179-5C7C-BC43-A50E-714EF71B2F03}"/>
              </a:ext>
            </a:extLst>
          </p:cNvPr>
          <p:cNvPicPr>
            <a:picLocks noChangeAspect="1"/>
          </p:cNvPicPr>
          <p:nvPr userDrawn="1"/>
        </p:nvPicPr>
        <p:blipFill>
          <a:blip r:embed="rId2"/>
          <a:stretch>
            <a:fillRect/>
          </a:stretch>
        </p:blipFill>
        <p:spPr>
          <a:xfrm>
            <a:off x="-19221" y="396243"/>
            <a:ext cx="12192000" cy="6464401"/>
          </a:xfrm>
          <a:prstGeom prst="rect">
            <a:avLst/>
          </a:prstGeom>
        </p:spPr>
      </p:pic>
      <p:sp>
        <p:nvSpPr>
          <p:cNvPr id="21" name="Content Placeholder 20"/>
          <p:cNvSpPr>
            <a:spLocks noGrp="1"/>
          </p:cNvSpPr>
          <p:nvPr>
            <p:ph sz="quarter" idx="10" hasCustomPrompt="1"/>
          </p:nvPr>
        </p:nvSpPr>
        <p:spPr>
          <a:xfrm>
            <a:off x="914400" y="2057771"/>
            <a:ext cx="10363200" cy="1821339"/>
          </a:xfrm>
        </p:spPr>
        <p:txBody>
          <a:bodyPr anchor="b">
            <a:noAutofit/>
          </a:bodyPr>
          <a:lstStyle>
            <a:lvl1pPr marL="0" indent="0">
              <a:buFontTx/>
              <a:buNone/>
              <a:defRPr sz="4400" b="0" baseline="0">
                <a:solidFill>
                  <a:schemeClr val="tx2"/>
                </a:solidFill>
              </a:defRPr>
            </a:lvl1pPr>
            <a:lvl2pPr>
              <a:defRPr sz="3200" b="1"/>
            </a:lvl2pPr>
            <a:lvl3pPr>
              <a:defRPr sz="3200" b="1"/>
            </a:lvl3pPr>
            <a:lvl4pPr>
              <a:defRPr sz="3200" b="1"/>
            </a:lvl4pPr>
            <a:lvl5pPr>
              <a:defRPr sz="3200" b="1"/>
            </a:lvl5pPr>
          </a:lstStyle>
          <a:p>
            <a:pPr lvl="0"/>
            <a:r>
              <a:rPr lang="en-US" dirty="0"/>
              <a:t>Slide Title Header — Calibri 44pt</a:t>
            </a:r>
          </a:p>
        </p:txBody>
      </p:sp>
      <p:sp>
        <p:nvSpPr>
          <p:cNvPr id="23" name="Content Placeholder 22"/>
          <p:cNvSpPr>
            <a:spLocks noGrp="1"/>
          </p:cNvSpPr>
          <p:nvPr>
            <p:ph sz="quarter" idx="11" hasCustomPrompt="1"/>
          </p:nvPr>
        </p:nvSpPr>
        <p:spPr>
          <a:xfrm>
            <a:off x="914400" y="4025698"/>
            <a:ext cx="10363200" cy="1821339"/>
          </a:xfrm>
        </p:spPr>
        <p:txBody>
          <a:bodyPr>
            <a:normAutofit/>
          </a:bodyPr>
          <a:lstStyle>
            <a:lvl1pPr marL="0" indent="0">
              <a:buNone/>
              <a:defRPr sz="2400" baseline="0">
                <a:solidFill>
                  <a:srgbClr val="EE862E"/>
                </a:solidFill>
                <a:latin typeface="+mj-lt"/>
              </a:defRPr>
            </a:lvl1pPr>
          </a:lstStyle>
          <a:p>
            <a:pPr lvl="0"/>
            <a:r>
              <a:rPr lang="en-US" dirty="0"/>
              <a:t>Subtitle for </a:t>
            </a:r>
            <a:r>
              <a:rPr lang="en-US" dirty="0" err="1"/>
              <a:t>Powerpoint</a:t>
            </a:r>
            <a:r>
              <a:rPr lang="en-US" dirty="0"/>
              <a:t> Slideshow – 24 </a:t>
            </a:r>
            <a:r>
              <a:rPr lang="en-US" dirty="0" err="1"/>
              <a:t>pt</a:t>
            </a:r>
            <a:endParaRPr lang="en-US" dirty="0"/>
          </a:p>
        </p:txBody>
      </p:sp>
      <p:sp>
        <p:nvSpPr>
          <p:cNvPr id="12" name="Rectangle 11">
            <a:extLst>
              <a:ext uri="{FF2B5EF4-FFF2-40B4-BE49-F238E27FC236}">
                <a16:creationId xmlns:a16="http://schemas.microsoft.com/office/drawing/2014/main" id="{0D187346-4F83-104C-949C-280F41E6F702}"/>
              </a:ext>
            </a:extLst>
          </p:cNvPr>
          <p:cNvSpPr/>
          <p:nvPr userDrawn="1"/>
        </p:nvSpPr>
        <p:spPr>
          <a:xfrm>
            <a:off x="0" y="0"/>
            <a:ext cx="12192000" cy="396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a:extLst>
              <a:ext uri="{FF2B5EF4-FFF2-40B4-BE49-F238E27FC236}">
                <a16:creationId xmlns:a16="http://schemas.microsoft.com/office/drawing/2014/main" id="{D166EDFF-2C04-204E-BCA9-5DF492799A8F}"/>
              </a:ext>
            </a:extLst>
          </p:cNvPr>
          <p:cNvSpPr/>
          <p:nvPr userDrawn="1"/>
        </p:nvSpPr>
        <p:spPr>
          <a:xfrm>
            <a:off x="-3" y="396243"/>
            <a:ext cx="12192000" cy="9237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7" name="Picture 6" descr="Text&#10;&#10;Description automatically generated">
            <a:extLst>
              <a:ext uri="{FF2B5EF4-FFF2-40B4-BE49-F238E27FC236}">
                <a16:creationId xmlns:a16="http://schemas.microsoft.com/office/drawing/2014/main" id="{7AD8FFF7-5E3E-46CF-9150-B448384EC723}"/>
              </a:ext>
            </a:extLst>
          </p:cNvPr>
          <p:cNvPicPr>
            <a:picLocks noChangeAspect="1"/>
          </p:cNvPicPr>
          <p:nvPr userDrawn="1"/>
        </p:nvPicPr>
        <p:blipFill>
          <a:blip r:embed="rId3"/>
          <a:stretch>
            <a:fillRect/>
          </a:stretch>
        </p:blipFill>
        <p:spPr>
          <a:xfrm>
            <a:off x="914400" y="5315023"/>
            <a:ext cx="3933825" cy="897686"/>
          </a:xfrm>
          <a:prstGeom prst="rect">
            <a:avLst/>
          </a:prstGeom>
        </p:spPr>
      </p:pic>
    </p:spTree>
    <p:extLst>
      <p:ext uri="{BB962C8B-B14F-4D97-AF65-F5344CB8AC3E}">
        <p14:creationId xmlns:p14="http://schemas.microsoft.com/office/powerpoint/2010/main" val="311345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83775" y="2165008"/>
            <a:ext cx="10515600" cy="4052296"/>
          </a:xfrm>
        </p:spPr>
        <p:txBody>
          <a:bodyPr/>
          <a:lstStyle>
            <a:lvl1pPr marL="0" marR="0" indent="0" algn="l" defTabSz="914400" rtl="0" eaLnBrk="1" fontAlgn="auto" latinLnBrk="0" hangingPunct="1">
              <a:lnSpc>
                <a:spcPct val="90000"/>
              </a:lnSpc>
              <a:spcBef>
                <a:spcPts val="1000"/>
              </a:spcBef>
              <a:spcAft>
                <a:spcPts val="0"/>
              </a:spcAft>
              <a:buClr>
                <a:schemeClr val="accent1"/>
              </a:buClr>
              <a:buSzTx/>
              <a:buFontTx/>
              <a:buNone/>
              <a:tabLst/>
              <a:defRPr sz="2000" b="0" i="0" u="none" spc="0" baseline="0">
                <a:solidFill>
                  <a:schemeClr val="tx1"/>
                </a:solidFill>
                <a:uFill>
                  <a:solidFill>
                    <a:schemeClr val="accent4"/>
                  </a:solidFill>
                </a:uFill>
                <a:latin typeface="Calibri Light" charset="0"/>
                <a:ea typeface="Calibri Light" charset="0"/>
                <a:cs typeface="Calibri Light" charset="0"/>
              </a:defRPr>
            </a:lvl1pPr>
            <a:lvl2pPr>
              <a:buSzPct val="100000"/>
              <a:buFont typeface="Wingdings" pitchFamily="2" charset="2"/>
              <a:buChar char="§"/>
              <a:defRPr sz="2000">
                <a:solidFill>
                  <a:schemeClr val="tx1"/>
                </a:solidFill>
                <a:latin typeface="+mj-lt"/>
              </a:defRPr>
            </a:lvl2pPr>
            <a:lvl3pPr>
              <a:defRPr sz="2000">
                <a:latin typeface="+mj-lt"/>
              </a:defRPr>
            </a:lvl3pPr>
            <a:lvl4pPr marL="1149350" marR="0"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sz="2000">
                <a:latin typeface="+mj-lt"/>
              </a:defRPr>
            </a:lvl4pPr>
            <a:lvl5pPr>
              <a:defRPr sz="2000">
                <a:latin typeface="+mj-lt"/>
              </a:defRPr>
            </a:lvl5pPr>
          </a:lstStyle>
          <a:p>
            <a:pPr marL="0" marR="0" lvl="0" indent="0" algn="l" defTabSz="914400" rtl="0" eaLnBrk="1" fontAlgn="auto" latinLnBrk="0" hangingPunct="1">
              <a:lnSpc>
                <a:spcPct val="90000"/>
              </a:lnSpc>
              <a:spcBef>
                <a:spcPts val="1000"/>
              </a:spcBef>
              <a:spcAft>
                <a:spcPts val="0"/>
              </a:spcAft>
              <a:buClr>
                <a:schemeClr val="accent1"/>
              </a:buClr>
              <a:buSzTx/>
              <a:buFontTx/>
              <a:buNone/>
              <a:tabLst/>
              <a:defRPr/>
            </a:pPr>
            <a:r>
              <a:rPr lang="en-US" sz="2000" dirty="0">
                <a:latin typeface="Calibri Light" charset="0"/>
                <a:ea typeface="Calibri Light" charset="0"/>
                <a:cs typeface="Calibri Light" charset="0"/>
              </a:rPr>
              <a:t>We will consistently act in the collective best interest on purchasers and coalition members while being candid, transparent and, at times, disruptive in our efforts to improve health and healthcare across America</a:t>
            </a:r>
            <a:endParaRPr lang="en-US" dirty="0"/>
          </a:p>
          <a:p>
            <a:pPr lvl="1"/>
            <a:r>
              <a:rPr lang="en-US" dirty="0"/>
              <a:t>First level–Normal case, Calibri Light, 20 pt.</a:t>
            </a:r>
          </a:p>
          <a:p>
            <a:pPr lvl="1">
              <a:buSzPct val="100000"/>
              <a:buFont typeface="Wingdings" pitchFamily="2" charset="2"/>
              <a:buChar char="§"/>
            </a:pPr>
            <a:r>
              <a:rPr lang="en-US" dirty="0">
                <a:latin typeface="Calibri Light" charset="0"/>
                <a:ea typeface="Calibri Light" charset="0"/>
                <a:cs typeface="Calibri Light" charset="0"/>
              </a:rPr>
              <a:t>Approximately across the U.S., serving nearly every major metropolitan area and multiple primarily rural states</a:t>
            </a:r>
          </a:p>
          <a:p>
            <a:pPr marL="1149350" marR="0" lvl="3"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a:pPr>
            <a:r>
              <a:rPr lang="en-US" sz="2000" dirty="0">
                <a:latin typeface="Calibri Light" charset="0"/>
                <a:ea typeface="Calibri Light" charset="0"/>
                <a:cs typeface="Calibri Light" charset="0"/>
              </a:rPr>
              <a:t>Driving innovation, health and value for organizations and communities across the country</a:t>
            </a:r>
          </a:p>
          <a:p>
            <a:pPr marL="1149350" marR="0" lvl="3"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a:pPr>
            <a:r>
              <a:rPr lang="en-US" sz="2000" dirty="0">
                <a:latin typeface="Calibri Light" charset="0"/>
                <a:ea typeface="Calibri Light" charset="0"/>
                <a:cs typeface="Calibri Light" charset="0"/>
              </a:rPr>
              <a:t>To be a recognized force in leading constructive and collaborative change that enables higher value in the healthcare marketplace</a:t>
            </a:r>
          </a:p>
        </p:txBody>
      </p:sp>
      <p:sp>
        <p:nvSpPr>
          <p:cNvPr id="21" name="Content Placeholder 20"/>
          <p:cNvSpPr>
            <a:spLocks noGrp="1"/>
          </p:cNvSpPr>
          <p:nvPr>
            <p:ph sz="quarter" idx="12" hasCustomPrompt="1"/>
          </p:nvPr>
        </p:nvSpPr>
        <p:spPr>
          <a:xfrm>
            <a:off x="783167" y="1720851"/>
            <a:ext cx="10515600" cy="444500"/>
          </a:xfr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accent1"/>
                </a:solidFill>
                <a:latin typeface="Calibri" charset="0"/>
                <a:ea typeface="Calibri" charset="0"/>
                <a:cs typeface="Calibri" charset="0"/>
              </a:rPr>
              <a:t>HEADER ONE–ALL CAPS, CALIBRI REG, 18 pt.</a:t>
            </a:r>
          </a:p>
        </p:txBody>
      </p:sp>
      <p:sp>
        <p:nvSpPr>
          <p:cNvPr id="14" name="Content Placeholder 13"/>
          <p:cNvSpPr>
            <a:spLocks noGrp="1"/>
          </p:cNvSpPr>
          <p:nvPr>
            <p:ph sz="quarter" idx="13" hasCustomPrompt="1"/>
          </p:nvPr>
        </p:nvSpPr>
        <p:spPr>
          <a:xfrm>
            <a:off x="783167" y="844550"/>
            <a:ext cx="10515600" cy="776288"/>
          </a:xfrm>
        </p:spPr>
        <p:txBody>
          <a:bodyPr>
            <a:normAutofit/>
          </a:bodyPr>
          <a:lstStyle>
            <a:lvl1pPr marL="0" indent="0">
              <a:buFontTx/>
              <a:buNone/>
              <a:defRPr sz="3200" b="0" baseline="0">
                <a:solidFill>
                  <a:schemeClr val="bg2"/>
                </a:solidFill>
              </a:defRPr>
            </a:lvl1pPr>
          </a:lstStyle>
          <a:p>
            <a:pPr lvl="0"/>
            <a:r>
              <a:rPr lang="en-US" dirty="0"/>
              <a:t>Page One Header — Calibri 32</a:t>
            </a:r>
          </a:p>
        </p:txBody>
      </p:sp>
      <p:sp>
        <p:nvSpPr>
          <p:cNvPr id="8" name="Rectangle 7">
            <a:extLst>
              <a:ext uri="{FF2B5EF4-FFF2-40B4-BE49-F238E27FC236}">
                <a16:creationId xmlns:a16="http://schemas.microsoft.com/office/drawing/2014/main" id="{CF149B8D-B0E4-1D49-9076-0C008DF6DA46}"/>
              </a:ext>
            </a:extLst>
          </p:cNvPr>
          <p:cNvSpPr/>
          <p:nvPr userDrawn="1"/>
        </p:nvSpPr>
        <p:spPr>
          <a:xfrm>
            <a:off x="0" y="0"/>
            <a:ext cx="12192000" cy="396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a:extLst>
              <a:ext uri="{FF2B5EF4-FFF2-40B4-BE49-F238E27FC236}">
                <a16:creationId xmlns:a16="http://schemas.microsoft.com/office/drawing/2014/main" id="{0C7386C6-C382-6C43-9B6F-A9C01445056A}"/>
              </a:ext>
            </a:extLst>
          </p:cNvPr>
          <p:cNvSpPr/>
          <p:nvPr userDrawn="1"/>
        </p:nvSpPr>
        <p:spPr>
          <a:xfrm>
            <a:off x="-3" y="396243"/>
            <a:ext cx="12192000" cy="9237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0" name="Picture 9" descr="Text&#10;&#10;Description automatically generated">
            <a:extLst>
              <a:ext uri="{FF2B5EF4-FFF2-40B4-BE49-F238E27FC236}">
                <a16:creationId xmlns:a16="http://schemas.microsoft.com/office/drawing/2014/main" id="{D1ADBB44-CA8D-403D-B4D9-504C53B2AD0B}"/>
              </a:ext>
            </a:extLst>
          </p:cNvPr>
          <p:cNvPicPr>
            <a:picLocks noChangeAspect="1"/>
          </p:cNvPicPr>
          <p:nvPr userDrawn="1"/>
        </p:nvPicPr>
        <p:blipFill>
          <a:blip r:embed="rId2"/>
          <a:stretch>
            <a:fillRect/>
          </a:stretch>
        </p:blipFill>
        <p:spPr>
          <a:xfrm>
            <a:off x="783167" y="5850184"/>
            <a:ext cx="3214566" cy="733554"/>
          </a:xfrm>
          <a:prstGeom prst="rect">
            <a:avLst/>
          </a:prstGeom>
        </p:spPr>
      </p:pic>
    </p:spTree>
    <p:extLst>
      <p:ext uri="{BB962C8B-B14F-4D97-AF65-F5344CB8AC3E}">
        <p14:creationId xmlns:p14="http://schemas.microsoft.com/office/powerpoint/2010/main" val="2550446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F6A3-60A0-888F-4788-4050E37549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4E04DD-3F98-4591-CEAE-FFA2134A8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559A73-B5DB-8731-1F2F-440D2D3AE7A4}"/>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0AC1725C-849E-5575-68FD-7D55BD9DE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A4D76-865B-D881-3738-75729F08C441}"/>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3873020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EC60F-3F2B-C0C5-93CC-F4DCD1FA78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481053-6437-9547-E9B4-6B0D5C3282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3C971-C362-04CD-7DF6-CED213155F20}"/>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378AFBEC-DBA2-B755-D1E1-905C1CCCF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786CFD-7E28-C4BF-2C47-6400996475CE}"/>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3548314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E3A7F-7B74-9322-E958-BD70B01DA5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F404F0-B80F-6E41-73E0-FF1FF923C0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5D0BB4-2970-ED44-3ED3-565AACF9F9D4}"/>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A34537E0-9711-E4F5-75A3-6742A5B2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C5C771-FB36-CAF8-A102-038C93C21FD1}"/>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1493361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6E3D4-6F72-8698-FEDC-FC9036850F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504D5B-8BB7-3D7B-B95F-F48D66F035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1A5F20-87B6-2689-F75A-2B9F9C3FF6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31D00C-D480-48C4-7EF9-1A409631473F}"/>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6" name="Footer Placeholder 5">
            <a:extLst>
              <a:ext uri="{FF2B5EF4-FFF2-40B4-BE49-F238E27FC236}">
                <a16:creationId xmlns:a16="http://schemas.microsoft.com/office/drawing/2014/main" id="{BEF5921B-B355-3658-A849-D47923AAED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566EC0-FE38-2240-683A-176117774C37}"/>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13010263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1C516-AA59-1435-19D4-D2DB800DC7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45DC56-8C0F-CF18-365B-3FA8116B69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C2C066-C36A-98CC-93EC-D7D6BA3C9E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713A56-C620-8ACC-4E58-D5FA363D6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62A261-084E-0C55-99EB-AA4F3C3AB1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30C09A-86CC-1C05-7140-8C1FAFE98C78}"/>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8" name="Footer Placeholder 7">
            <a:extLst>
              <a:ext uri="{FF2B5EF4-FFF2-40B4-BE49-F238E27FC236}">
                <a16:creationId xmlns:a16="http://schemas.microsoft.com/office/drawing/2014/main" id="{9E52C00C-CECB-01A7-80E6-C361163E85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814A68-E9BA-018F-6259-1B2938308033}"/>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26574124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0AAFB-BF6B-F5A2-8DDA-877D5E18D7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840E8C-2959-BD27-BFE8-A5E4F7EA74C8}"/>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4" name="Footer Placeholder 3">
            <a:extLst>
              <a:ext uri="{FF2B5EF4-FFF2-40B4-BE49-F238E27FC236}">
                <a16:creationId xmlns:a16="http://schemas.microsoft.com/office/drawing/2014/main" id="{3FB90B42-989D-7D83-9F83-2614B79084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3E3F7D-8A43-C5CD-ECF1-86A537A6F9D4}"/>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2976528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4AFA9-E539-074F-B1F2-5E27CC33B546}" type="datetimeFigureOut">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AF086-F194-9E48-86F1-BA391D100748}" type="slidenum">
              <a:rPr lang="uk-UA" smtClean="0"/>
              <a:pPr/>
              <a:t>‹#›</a:t>
            </a:fld>
            <a:endParaRPr lang="uk-UA"/>
          </a:p>
        </p:txBody>
      </p:sp>
    </p:spTree>
    <p:extLst>
      <p:ext uri="{BB962C8B-B14F-4D97-AF65-F5344CB8AC3E}">
        <p14:creationId xmlns:p14="http://schemas.microsoft.com/office/powerpoint/2010/main" val="11581680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702BA4-8E0D-2C6B-F7E9-12E5C04B137C}"/>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3" name="Footer Placeholder 2">
            <a:extLst>
              <a:ext uri="{FF2B5EF4-FFF2-40B4-BE49-F238E27FC236}">
                <a16:creationId xmlns:a16="http://schemas.microsoft.com/office/drawing/2014/main" id="{1141777F-CC14-634D-B219-DBF0F116F3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AE0409-96C3-6145-DCD3-994904A7FEB5}"/>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2121708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DFEA8-DE6A-FAB7-6540-5C48BD1ECC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4E50BB-3A20-B397-2746-8C2656E5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CED290-7025-9547-6A0E-06299B6B9F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426834-3398-3CA8-0219-4B6F97BCE37D}"/>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6" name="Footer Placeholder 5">
            <a:extLst>
              <a:ext uri="{FF2B5EF4-FFF2-40B4-BE49-F238E27FC236}">
                <a16:creationId xmlns:a16="http://schemas.microsoft.com/office/drawing/2014/main" id="{BDE9C329-E096-1928-5CB7-51B0FA9AFD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A7082F-4FDA-4EBF-5C68-BBFEFC48C29B}"/>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2442186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A3E66-4CF4-07DD-8D56-55EA3C8BC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8DFA57-1108-4BF3-21BD-5C54336DB4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9AAB90-6134-5E6A-6222-ED156F027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CF34EC-BA0E-2885-B446-80C9D9D26EDE}"/>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6" name="Footer Placeholder 5">
            <a:extLst>
              <a:ext uri="{FF2B5EF4-FFF2-40B4-BE49-F238E27FC236}">
                <a16:creationId xmlns:a16="http://schemas.microsoft.com/office/drawing/2014/main" id="{E72A2D6C-E81C-B8BB-0E7D-719DD95993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553D86-D3A3-B8B9-DB96-ABBDE728236A}"/>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25361608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8B36D-CA76-0B3A-35C9-E9D2C8B0A2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E17FF7-79FD-D744-4B60-6EF987DCB2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52EBB5-CAC2-580A-6F09-9BB2E0EDB1AD}"/>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03F59D5E-4CE8-1DDC-6E6C-A1A5734C63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AD86D4-CE0B-12B1-2B35-195B252D21B4}"/>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6097069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5B591C-3BA3-3A7A-3EF9-64F73F1CB8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03B03B-0415-0661-030E-C9BE081317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5C1EB1-F8B2-2DD0-28CF-A11FCF2EFD53}"/>
              </a:ext>
            </a:extLst>
          </p:cNvPr>
          <p:cNvSpPr>
            <a:spLocks noGrp="1"/>
          </p:cNvSpPr>
          <p:nvPr>
            <p:ph type="dt" sz="half" idx="10"/>
          </p:nvPr>
        </p:nvSpPr>
        <p:spPr/>
        <p:txBody>
          <a:body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D4E34563-02F2-ADF2-42D4-B0396AE621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C70F5-D608-624C-B123-D13E66DA83BA}"/>
              </a:ext>
            </a:extLst>
          </p:cNvPr>
          <p:cNvSpPr>
            <a:spLocks noGrp="1"/>
          </p:cNvSpPr>
          <p:nvPr>
            <p:ph type="sldNum" sz="quarter" idx="12"/>
          </p:nvPr>
        </p:nvSpPr>
        <p:spPr/>
        <p:txBody>
          <a:bodyPr/>
          <a:lstStyle/>
          <a:p>
            <a:fld id="{50234E02-F5D0-49DF-B41B-6C0C7D84A8F2}" type="slidenum">
              <a:rPr lang="en-US" smtClean="0"/>
              <a:t>‹#›</a:t>
            </a:fld>
            <a:endParaRPr lang="en-US"/>
          </a:p>
        </p:txBody>
      </p:sp>
    </p:spTree>
    <p:extLst>
      <p:ext uri="{BB962C8B-B14F-4D97-AF65-F5344CB8AC3E}">
        <p14:creationId xmlns:p14="http://schemas.microsoft.com/office/powerpoint/2010/main" val="31461495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83775" y="2165008"/>
            <a:ext cx="10515600" cy="4052296"/>
          </a:xfrm>
        </p:spPr>
        <p:txBody>
          <a:bodyPr/>
          <a:lstStyle>
            <a:lvl1pPr marL="0" marR="0" indent="0" algn="l" defTabSz="914400" rtl="0" eaLnBrk="1" fontAlgn="auto" latinLnBrk="0" hangingPunct="1">
              <a:lnSpc>
                <a:spcPct val="90000"/>
              </a:lnSpc>
              <a:spcBef>
                <a:spcPts val="1000"/>
              </a:spcBef>
              <a:spcAft>
                <a:spcPts val="0"/>
              </a:spcAft>
              <a:buClr>
                <a:schemeClr val="accent1"/>
              </a:buClr>
              <a:buSzTx/>
              <a:buFontTx/>
              <a:buNone/>
              <a:tabLst/>
              <a:defRPr sz="2000" b="0" i="0" u="none" spc="0" baseline="0">
                <a:solidFill>
                  <a:schemeClr val="tx1"/>
                </a:solidFill>
                <a:uFill>
                  <a:solidFill>
                    <a:schemeClr val="accent4"/>
                  </a:solidFill>
                </a:uFill>
                <a:latin typeface="Calibri Light" charset="0"/>
                <a:ea typeface="Calibri Light" charset="0"/>
                <a:cs typeface="Calibri Light" charset="0"/>
              </a:defRPr>
            </a:lvl1pPr>
            <a:lvl2pPr>
              <a:buSzPct val="100000"/>
              <a:buFont typeface="Wingdings" pitchFamily="2" charset="2"/>
              <a:buChar char="§"/>
              <a:defRPr sz="2000">
                <a:solidFill>
                  <a:schemeClr val="tx1"/>
                </a:solidFill>
                <a:latin typeface="+mj-lt"/>
              </a:defRPr>
            </a:lvl2pPr>
            <a:lvl3pPr>
              <a:defRPr sz="2000">
                <a:latin typeface="+mj-lt"/>
              </a:defRPr>
            </a:lvl3pPr>
            <a:lvl4pPr marL="1149350" marR="0"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sz="2000">
                <a:latin typeface="+mj-lt"/>
              </a:defRPr>
            </a:lvl4pPr>
            <a:lvl5pPr>
              <a:defRPr sz="2000">
                <a:latin typeface="+mj-lt"/>
              </a:defRPr>
            </a:lvl5pPr>
          </a:lstStyle>
          <a:p>
            <a:pPr marL="0" marR="0" lvl="0" indent="0" algn="l" defTabSz="914400" rtl="0" eaLnBrk="1" fontAlgn="auto" latinLnBrk="0" hangingPunct="1">
              <a:lnSpc>
                <a:spcPct val="90000"/>
              </a:lnSpc>
              <a:spcBef>
                <a:spcPts val="1000"/>
              </a:spcBef>
              <a:spcAft>
                <a:spcPts val="0"/>
              </a:spcAft>
              <a:buClr>
                <a:schemeClr val="accent1"/>
              </a:buClr>
              <a:buSzTx/>
              <a:buFontTx/>
              <a:buNone/>
              <a:tabLst/>
              <a:defRPr/>
            </a:pPr>
            <a:r>
              <a:rPr lang="en-US" sz="2000" dirty="0">
                <a:latin typeface="Calibri Light" charset="0"/>
                <a:ea typeface="Calibri Light" charset="0"/>
                <a:cs typeface="Calibri Light" charset="0"/>
              </a:rPr>
              <a:t>We will consistently act in the collective best interest on purchasers and coalition members while being candid, transparent and, at times, disruptive in our efforts to improve health and healthcare across America</a:t>
            </a:r>
            <a:endParaRPr lang="en-US" dirty="0"/>
          </a:p>
          <a:p>
            <a:pPr lvl="1"/>
            <a:r>
              <a:rPr lang="en-US" dirty="0"/>
              <a:t>First level–Normal case, Calibri Light, 20 pt.</a:t>
            </a:r>
          </a:p>
          <a:p>
            <a:pPr lvl="1">
              <a:buSzPct val="100000"/>
              <a:buFont typeface="Wingdings" pitchFamily="2" charset="2"/>
              <a:buChar char="§"/>
            </a:pPr>
            <a:r>
              <a:rPr lang="en-US" dirty="0">
                <a:latin typeface="Calibri Light" charset="0"/>
                <a:ea typeface="Calibri Light" charset="0"/>
                <a:cs typeface="Calibri Light" charset="0"/>
              </a:rPr>
              <a:t>Approximately across the U.S., serving nearly every major metropolitan area and multiple primarily rural states</a:t>
            </a:r>
          </a:p>
          <a:p>
            <a:pPr marL="1149350" marR="0" lvl="3"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a:pPr>
            <a:r>
              <a:rPr lang="en-US" sz="2000" dirty="0">
                <a:latin typeface="Calibri Light" charset="0"/>
                <a:ea typeface="Calibri Light" charset="0"/>
                <a:cs typeface="Calibri Light" charset="0"/>
              </a:rPr>
              <a:t>Driving innovation, health and value for organizations and communities across the country</a:t>
            </a:r>
          </a:p>
          <a:p>
            <a:pPr marL="1149350" marR="0" lvl="3" indent="-231775" algn="l" defTabSz="914400" rtl="0" eaLnBrk="1" fontAlgn="auto" latinLnBrk="0" hangingPunct="1">
              <a:lnSpc>
                <a:spcPct val="90000"/>
              </a:lnSpc>
              <a:spcBef>
                <a:spcPts val="500"/>
              </a:spcBef>
              <a:spcAft>
                <a:spcPts val="0"/>
              </a:spcAft>
              <a:buClr>
                <a:schemeClr val="accent1"/>
              </a:buClr>
              <a:buSzTx/>
              <a:buFont typeface="Wingdings" charset="2"/>
              <a:buChar char="§"/>
              <a:tabLst/>
              <a:defRPr/>
            </a:pPr>
            <a:r>
              <a:rPr lang="en-US" sz="2000" dirty="0">
                <a:latin typeface="Calibri Light" charset="0"/>
                <a:ea typeface="Calibri Light" charset="0"/>
                <a:cs typeface="Calibri Light" charset="0"/>
              </a:rPr>
              <a:t>To be a recognized force in leading constructive and collaborative change that enables higher value in the healthcare marketplace</a:t>
            </a:r>
          </a:p>
        </p:txBody>
      </p:sp>
      <p:sp>
        <p:nvSpPr>
          <p:cNvPr id="21" name="Content Placeholder 20"/>
          <p:cNvSpPr>
            <a:spLocks noGrp="1"/>
          </p:cNvSpPr>
          <p:nvPr>
            <p:ph sz="quarter" idx="12" hasCustomPrompt="1"/>
          </p:nvPr>
        </p:nvSpPr>
        <p:spPr>
          <a:xfrm>
            <a:off x="783167" y="1720851"/>
            <a:ext cx="10515600" cy="444500"/>
          </a:xfr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accent1"/>
                </a:solidFill>
                <a:latin typeface="Calibri" charset="0"/>
                <a:ea typeface="Calibri" charset="0"/>
                <a:cs typeface="Calibri" charset="0"/>
              </a:rPr>
              <a:t>HEADER ONE–ALL CAPS, CALIBRI REG, 18 pt.</a:t>
            </a:r>
          </a:p>
        </p:txBody>
      </p:sp>
      <p:sp>
        <p:nvSpPr>
          <p:cNvPr id="14" name="Content Placeholder 13"/>
          <p:cNvSpPr>
            <a:spLocks noGrp="1"/>
          </p:cNvSpPr>
          <p:nvPr>
            <p:ph sz="quarter" idx="13" hasCustomPrompt="1"/>
          </p:nvPr>
        </p:nvSpPr>
        <p:spPr>
          <a:xfrm>
            <a:off x="783167" y="844550"/>
            <a:ext cx="10515600" cy="776288"/>
          </a:xfrm>
        </p:spPr>
        <p:txBody>
          <a:bodyPr>
            <a:normAutofit/>
          </a:bodyPr>
          <a:lstStyle>
            <a:lvl1pPr marL="0" indent="0">
              <a:buFontTx/>
              <a:buNone/>
              <a:defRPr sz="3200" b="0" baseline="0">
                <a:solidFill>
                  <a:schemeClr val="bg2"/>
                </a:solidFill>
              </a:defRPr>
            </a:lvl1pPr>
          </a:lstStyle>
          <a:p>
            <a:pPr lvl="0"/>
            <a:r>
              <a:rPr lang="en-US" dirty="0"/>
              <a:t>Page One Header — Calibri 32</a:t>
            </a:r>
          </a:p>
        </p:txBody>
      </p:sp>
      <p:sp>
        <p:nvSpPr>
          <p:cNvPr id="8" name="Rectangle 7">
            <a:extLst>
              <a:ext uri="{FF2B5EF4-FFF2-40B4-BE49-F238E27FC236}">
                <a16:creationId xmlns:a16="http://schemas.microsoft.com/office/drawing/2014/main" id="{CF149B8D-B0E4-1D49-9076-0C008DF6DA46}"/>
              </a:ext>
            </a:extLst>
          </p:cNvPr>
          <p:cNvSpPr/>
          <p:nvPr userDrawn="1"/>
        </p:nvSpPr>
        <p:spPr>
          <a:xfrm>
            <a:off x="0" y="0"/>
            <a:ext cx="12192000" cy="396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a:extLst>
              <a:ext uri="{FF2B5EF4-FFF2-40B4-BE49-F238E27FC236}">
                <a16:creationId xmlns:a16="http://schemas.microsoft.com/office/drawing/2014/main" id="{0C7386C6-C382-6C43-9B6F-A9C01445056A}"/>
              </a:ext>
            </a:extLst>
          </p:cNvPr>
          <p:cNvSpPr/>
          <p:nvPr userDrawn="1"/>
        </p:nvSpPr>
        <p:spPr>
          <a:xfrm>
            <a:off x="-3" y="396243"/>
            <a:ext cx="12192000" cy="9237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0" name="Picture 9" descr="Text&#10;&#10;Description automatically generated">
            <a:extLst>
              <a:ext uri="{FF2B5EF4-FFF2-40B4-BE49-F238E27FC236}">
                <a16:creationId xmlns:a16="http://schemas.microsoft.com/office/drawing/2014/main" id="{D1ADBB44-CA8D-403D-B4D9-504C53B2AD0B}"/>
              </a:ext>
            </a:extLst>
          </p:cNvPr>
          <p:cNvPicPr>
            <a:picLocks noChangeAspect="1"/>
          </p:cNvPicPr>
          <p:nvPr userDrawn="1"/>
        </p:nvPicPr>
        <p:blipFill>
          <a:blip r:embed="rId2"/>
          <a:stretch>
            <a:fillRect/>
          </a:stretch>
        </p:blipFill>
        <p:spPr>
          <a:xfrm>
            <a:off x="783167" y="5850184"/>
            <a:ext cx="3214566" cy="733554"/>
          </a:xfrm>
          <a:prstGeom prst="rect">
            <a:avLst/>
          </a:prstGeom>
        </p:spPr>
      </p:pic>
    </p:spTree>
    <p:extLst>
      <p:ext uri="{BB962C8B-B14F-4D97-AF65-F5344CB8AC3E}">
        <p14:creationId xmlns:p14="http://schemas.microsoft.com/office/powerpoint/2010/main" val="31263672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34BF8-10AF-1C8F-BF96-60F65DF1EC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5E6E5F-A306-5E9A-7343-13BF1FFEA8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E75849-6222-A564-84D1-ECF45B30B8FA}"/>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99DE1526-3F36-B9D7-EBD7-7555D0996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BA39FB-43AA-D7D8-7A1B-5448FB6354A3}"/>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8236029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39E6F-C259-174B-148A-6ECCBEE6FE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12DADF-718F-F8F4-FE57-B01E29C51A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74216D-7CC0-33C6-1604-34851A84ABA2}"/>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C18A39E2-8446-CDC8-AEE5-B857084E7F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2B8B8-58F1-EA70-563F-22AE70F4582B}"/>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38101804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C718-127A-9B9A-39AE-E6476CEFE6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D3D726-5CB5-72EB-C20A-33ABCD4D9D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1FD608-BCD2-C47E-602C-BB91776A44E0}"/>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38F2870B-31B5-772A-D406-EAC1AAC38F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2AC398-9D1B-7D79-3861-8D9B838B05F6}"/>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36195801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8812E-3634-4743-94BA-73E911D7A9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1E7485-C05D-81F5-9A18-50C6B23A0B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05FAA5-580D-2F4F-9382-147848AA24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92FD79-A501-BA96-4DC0-04B0DB2CB170}"/>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6" name="Footer Placeholder 5">
            <a:extLst>
              <a:ext uri="{FF2B5EF4-FFF2-40B4-BE49-F238E27FC236}">
                <a16:creationId xmlns:a16="http://schemas.microsoft.com/office/drawing/2014/main" id="{F36AB82C-117D-3EF7-7680-B570CDE988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DE0B19-1357-F5FD-4D67-B870D12D4FFE}"/>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1289362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4AFA9-E539-074F-B1F2-5E27CC33B546}"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14729484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0FCA6-D946-0CE9-0B10-8D36803DB7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0AE85E-C6AE-3FE6-1620-E6309FA223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25295C-83B1-D29E-0322-14AF200AA0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C7D46B-4B53-56C5-FEB5-44AFFE7C4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F5C864-A0E3-B558-94F2-F144AED925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C186D6-5318-FE83-4FB3-AACD16E4A53C}"/>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8" name="Footer Placeholder 7">
            <a:extLst>
              <a:ext uri="{FF2B5EF4-FFF2-40B4-BE49-F238E27FC236}">
                <a16:creationId xmlns:a16="http://schemas.microsoft.com/office/drawing/2014/main" id="{73C3C521-C39D-A4AE-F9CF-6D6A27EF56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26087F-94A4-6D3D-5EAC-1E4929373EF0}"/>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22137593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A4515-C24B-42D1-BE51-0DB1635921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F9B8C2-985E-9F07-054A-F10CB30FDC23}"/>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4" name="Footer Placeholder 3">
            <a:extLst>
              <a:ext uri="{FF2B5EF4-FFF2-40B4-BE49-F238E27FC236}">
                <a16:creationId xmlns:a16="http://schemas.microsoft.com/office/drawing/2014/main" id="{F92AB97D-EE42-1CFB-49A7-D3C5E3A6C0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6933E9-B908-525B-33E2-8D58E5090151}"/>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33777174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97FCA2-DEF2-E3E0-C3F9-48BC286B6D04}"/>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3" name="Footer Placeholder 2">
            <a:extLst>
              <a:ext uri="{FF2B5EF4-FFF2-40B4-BE49-F238E27FC236}">
                <a16:creationId xmlns:a16="http://schemas.microsoft.com/office/drawing/2014/main" id="{06ED8CAE-0094-577F-22ED-4BFDA511DA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A023FC-FB2F-998D-9835-49B7C8FB502D}"/>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8973845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C4713-411A-C087-E558-3B1141F6AD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E567DF7-1707-406E-BF94-C839E4F7AD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AED9E2-81EE-57DB-E506-433BBF8C0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1EE50A-B515-4D1B-9FF1-8D841EF77DD8}"/>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6" name="Footer Placeholder 5">
            <a:extLst>
              <a:ext uri="{FF2B5EF4-FFF2-40B4-BE49-F238E27FC236}">
                <a16:creationId xmlns:a16="http://schemas.microsoft.com/office/drawing/2014/main" id="{11E42D67-A1F1-1ED1-52DA-DC0431CAD9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ABD2A-823D-D7D6-51BC-5F2D5280197F}"/>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27436898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D57B4-1186-F941-0927-A0133A2200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981471-F26A-4415-D0A3-BD481D465B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E06923-93BB-60BD-ACD1-0D533C4B3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49AEF4-89ED-1D21-E539-9998FE2B9308}"/>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6" name="Footer Placeholder 5">
            <a:extLst>
              <a:ext uri="{FF2B5EF4-FFF2-40B4-BE49-F238E27FC236}">
                <a16:creationId xmlns:a16="http://schemas.microsoft.com/office/drawing/2014/main" id="{B505FD2C-BD66-CED8-54EA-9B1F64C4FF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D2222F-39A5-C41F-2BEB-51DAAD41BAB0}"/>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12427864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00B1D-ECFC-67F8-69C4-36C079671C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C5EA5A-E47F-6638-BC59-A324BE2FAB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FEB0C-DEE8-EF1A-C50D-9E20B1FD8B9B}"/>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A8C512FC-AFAF-F72A-848A-F95EB865E3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7A90F2-719B-258D-9DA5-FFE0AE4ACBB1}"/>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22087598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7ECFB1-C84C-8342-9AE0-CDBE9C599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A1ED4F-125F-4496-2A57-F8B2396B2F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9E11A5-7E6B-7242-BEC4-49F1F4B11A67}"/>
              </a:ext>
            </a:extLst>
          </p:cNvPr>
          <p:cNvSpPr>
            <a:spLocks noGrp="1"/>
          </p:cNvSpPr>
          <p:nvPr>
            <p:ph type="dt" sz="half" idx="10"/>
          </p:nvPr>
        </p:nvSpPr>
        <p:spPr/>
        <p:txBody>
          <a:body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5342AC97-C01E-F618-F41F-EC0BF4178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9901D-7A90-DF3A-760F-FE2CE8089616}"/>
              </a:ext>
            </a:extLst>
          </p:cNvPr>
          <p:cNvSpPr>
            <a:spLocks noGrp="1"/>
          </p:cNvSpPr>
          <p:nvPr>
            <p:ph type="sldNum" sz="quarter" idx="12"/>
          </p:nvPr>
        </p:nvSpPr>
        <p:spPr/>
        <p:txBody>
          <a:bodyPr/>
          <a:lstStyle/>
          <a:p>
            <a:fld id="{F2FD0185-758E-465D-99F1-31E4E73E8F32}" type="slidenum">
              <a:rPr lang="en-US" smtClean="0"/>
              <a:t>‹#›</a:t>
            </a:fld>
            <a:endParaRPr lang="en-US"/>
          </a:p>
        </p:txBody>
      </p:sp>
    </p:spTree>
    <p:extLst>
      <p:ext uri="{BB962C8B-B14F-4D97-AF65-F5344CB8AC3E}">
        <p14:creationId xmlns:p14="http://schemas.microsoft.com/office/powerpoint/2010/main" val="347691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C4AFA9-E539-074F-B1F2-5E27CC33B546}" type="datetimeFigureOut">
              <a:rPr lang="en-US" smtClean="0"/>
              <a:pPr/>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AF086-F194-9E48-86F1-BA391D100748}" type="slidenum">
              <a:rPr lang="uk-UA" smtClean="0"/>
              <a:pPr/>
              <a:t>‹#›</a:t>
            </a:fld>
            <a:endParaRPr lang="uk-UA"/>
          </a:p>
        </p:txBody>
      </p:sp>
    </p:spTree>
    <p:extLst>
      <p:ext uri="{BB962C8B-B14F-4D97-AF65-F5344CB8AC3E}">
        <p14:creationId xmlns:p14="http://schemas.microsoft.com/office/powerpoint/2010/main" val="1358162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C4AFA9-E539-074F-B1F2-5E27CC33B546}"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3710342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4AFA9-E539-074F-B1F2-5E27CC33B546}" type="datetimeFigureOut">
              <a:rPr lang="en-US" smtClean="0"/>
              <a:pPr/>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AF086-F194-9E48-86F1-BA391D100748}" type="slidenum">
              <a:rPr lang="uk-UA" smtClean="0"/>
              <a:pPr/>
              <a:t>‹#›</a:t>
            </a:fld>
            <a:endParaRPr lang="uk-UA"/>
          </a:p>
        </p:txBody>
      </p:sp>
    </p:spTree>
    <p:extLst>
      <p:ext uri="{BB962C8B-B14F-4D97-AF65-F5344CB8AC3E}">
        <p14:creationId xmlns:p14="http://schemas.microsoft.com/office/powerpoint/2010/main" val="4032458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4AFA9-E539-074F-B1F2-5E27CC33B546}" type="datetimeFigureOut">
              <a:rPr lang="en-US" smtClean="0"/>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172079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4AFA9-E539-074F-B1F2-5E27CC33B546}"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854746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4AFA9-E539-074F-B1F2-5E27CC33B546}"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AF086-F194-9E48-86F1-BA391D100748}" type="slidenum">
              <a:rPr lang="en-US" smtClean="0"/>
              <a:t>‹#›</a:t>
            </a:fld>
            <a:endParaRPr lang="en-US"/>
          </a:p>
        </p:txBody>
      </p:sp>
    </p:spTree>
    <p:extLst>
      <p:ext uri="{BB962C8B-B14F-4D97-AF65-F5344CB8AC3E}">
        <p14:creationId xmlns:p14="http://schemas.microsoft.com/office/powerpoint/2010/main" val="53906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4AFA9-E539-074F-B1F2-5E27CC33B546}" type="datetimeFigureOut">
              <a:rPr lang="en-US" smtClean="0"/>
              <a:pPr/>
              <a:t>2/21/2024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AF086-F194-9E48-86F1-BA391D100748}" type="slidenum">
              <a:rPr lang="uk-UA" smtClean="0"/>
              <a:pPr/>
              <a:t>‹#›</a:t>
            </a:fld>
            <a:endParaRPr lang="uk-UA"/>
          </a:p>
        </p:txBody>
      </p:sp>
    </p:spTree>
    <p:extLst>
      <p:ext uri="{BB962C8B-B14F-4D97-AF65-F5344CB8AC3E}">
        <p14:creationId xmlns:p14="http://schemas.microsoft.com/office/powerpoint/2010/main" val="434337825"/>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41B473-919E-F877-8AC1-65462C9D1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D92C34-8ED5-D2A6-FA72-1CF32994EA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D05608-764A-5123-25D7-7A1D2A2D28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EDDE8-6830-4D6E-8DAE-D7B7A4D04B4B}" type="datetimeFigureOut">
              <a:rPr lang="en-US" smtClean="0"/>
              <a:t>2/21/2024</a:t>
            </a:fld>
            <a:endParaRPr lang="en-US"/>
          </a:p>
        </p:txBody>
      </p:sp>
      <p:sp>
        <p:nvSpPr>
          <p:cNvPr id="5" name="Footer Placeholder 4">
            <a:extLst>
              <a:ext uri="{FF2B5EF4-FFF2-40B4-BE49-F238E27FC236}">
                <a16:creationId xmlns:a16="http://schemas.microsoft.com/office/drawing/2014/main" id="{10ED82C6-8BE8-EB9F-F8A3-5D8EF08D6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0F49E5-49B9-E2AD-AE46-0A90E1EF6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34E02-F5D0-49DF-B41B-6C0C7D84A8F2}" type="slidenum">
              <a:rPr lang="en-US" smtClean="0"/>
              <a:t>‹#›</a:t>
            </a:fld>
            <a:endParaRPr lang="en-US"/>
          </a:p>
        </p:txBody>
      </p:sp>
    </p:spTree>
    <p:extLst>
      <p:ext uri="{BB962C8B-B14F-4D97-AF65-F5344CB8AC3E}">
        <p14:creationId xmlns:p14="http://schemas.microsoft.com/office/powerpoint/2010/main" val="4050713282"/>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4F599C-92B3-5438-F8AD-9878DADF9D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90C8EC-8768-4503-1272-22A0D76277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FFE5D0-0C5A-A86D-9E2A-401326D1AA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9BB6C7A-B9EE-44A0-A2B7-5EC9E36A4C69}" type="datetimeFigureOut">
              <a:rPr lang="en-US" smtClean="0"/>
              <a:t>2/21/2024</a:t>
            </a:fld>
            <a:endParaRPr lang="en-US"/>
          </a:p>
        </p:txBody>
      </p:sp>
      <p:sp>
        <p:nvSpPr>
          <p:cNvPr id="5" name="Footer Placeholder 4">
            <a:extLst>
              <a:ext uri="{FF2B5EF4-FFF2-40B4-BE49-F238E27FC236}">
                <a16:creationId xmlns:a16="http://schemas.microsoft.com/office/drawing/2014/main" id="{2089048D-6B94-852F-BECF-4C0102E1D0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3E6F0F9-CECD-872B-B441-65417E9233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FD0185-758E-465D-99F1-31E4E73E8F32}" type="slidenum">
              <a:rPr lang="en-US" smtClean="0"/>
              <a:t>‹#›</a:t>
            </a:fld>
            <a:endParaRPr lang="en-US"/>
          </a:p>
        </p:txBody>
      </p:sp>
    </p:spTree>
    <p:extLst>
      <p:ext uri="{BB962C8B-B14F-4D97-AF65-F5344CB8AC3E}">
        <p14:creationId xmlns:p14="http://schemas.microsoft.com/office/powerpoint/2010/main" val="19268017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5.emf"/><Relationship Id="rId4" Type="http://schemas.openxmlformats.org/officeDocument/2006/relationships/image" Target="../media/image4.jfif"/></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3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3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8.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3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5.xml"/><Relationship Id="rId5" Type="http://schemas.openxmlformats.org/officeDocument/2006/relationships/image" Target="../media/image5.emf"/><Relationship Id="rId4" Type="http://schemas.openxmlformats.org/officeDocument/2006/relationships/image" Target="../media/image4.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0"/>
          <p:cNvSpPr>
            <a:spLocks noGrp="1"/>
          </p:cNvSpPr>
          <p:nvPr>
            <p:ph sz="quarter" idx="10"/>
          </p:nvPr>
        </p:nvSpPr>
        <p:spPr>
          <a:xfrm>
            <a:off x="561975" y="2175656"/>
            <a:ext cx="11134725" cy="1127465"/>
          </a:xfrm>
        </p:spPr>
        <p:txBody>
          <a:bodyPr anchor="b">
            <a:noAutofit/>
          </a:bodyPr>
          <a:lstStyle>
            <a:lvl1pPr marL="0" indent="0">
              <a:buFontTx/>
              <a:buNone/>
              <a:defRPr sz="3600" b="1" baseline="0">
                <a:solidFill>
                  <a:schemeClr val="tx2"/>
                </a:solidFill>
              </a:defRPr>
            </a:lvl1pPr>
            <a:lvl2pPr>
              <a:defRPr sz="3200" b="1"/>
            </a:lvl2pPr>
            <a:lvl3pPr>
              <a:defRPr sz="3200" b="1"/>
            </a:lvl3pPr>
            <a:lvl4pPr>
              <a:defRPr sz="3200" b="1"/>
            </a:lvl4pPr>
            <a:lvl5pPr>
              <a:defRPr sz="3200" b="1"/>
            </a:lvl5pPr>
          </a:lstStyle>
          <a:p>
            <a:pPr lvl="0" algn="ctr"/>
            <a:r>
              <a:rPr lang="en-US" sz="3200" dirty="0"/>
              <a:t>Fiduciary Check In </a:t>
            </a:r>
          </a:p>
          <a:p>
            <a:pPr marR="0" algn="ctr">
              <a:spcAft>
                <a:spcPts val="0"/>
              </a:spcAft>
            </a:pPr>
            <a:r>
              <a:rPr lang="en-US" sz="3200" dirty="0"/>
              <a:t>CAA Attestation &amp; Implications of J&amp;J Lawsuit</a:t>
            </a:r>
          </a:p>
        </p:txBody>
      </p:sp>
      <p:sp>
        <p:nvSpPr>
          <p:cNvPr id="8" name="Content Placeholder 22"/>
          <p:cNvSpPr>
            <a:spLocks noGrp="1"/>
          </p:cNvSpPr>
          <p:nvPr>
            <p:ph sz="quarter" idx="11"/>
          </p:nvPr>
        </p:nvSpPr>
        <p:spPr>
          <a:xfrm>
            <a:off x="4766458" y="3428999"/>
            <a:ext cx="2725757" cy="531429"/>
          </a:xfrm>
        </p:spPr>
        <p:txBody>
          <a:bodyPr>
            <a:normAutofit/>
          </a:bodyPr>
          <a:lstStyle>
            <a:lvl1pPr marL="0" indent="0">
              <a:buNone/>
              <a:defRPr sz="2000" baseline="0">
                <a:solidFill>
                  <a:schemeClr val="bg2">
                    <a:lumMod val="60000"/>
                    <a:lumOff val="40000"/>
                  </a:schemeClr>
                </a:solidFill>
                <a:latin typeface="+mj-lt"/>
              </a:defRPr>
            </a:lvl1pPr>
          </a:lstStyle>
          <a:p>
            <a:pPr lvl="0"/>
            <a:r>
              <a:rPr lang="en-US" sz="2400" b="1" dirty="0">
                <a:solidFill>
                  <a:srgbClr val="EE862E"/>
                </a:solidFill>
              </a:rPr>
              <a:t>February 22, 2024</a:t>
            </a:r>
          </a:p>
        </p:txBody>
      </p:sp>
    </p:spTree>
    <p:extLst>
      <p:ext uri="{BB962C8B-B14F-4D97-AF65-F5344CB8AC3E}">
        <p14:creationId xmlns:p14="http://schemas.microsoft.com/office/powerpoint/2010/main" val="1303104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87375" y="651003"/>
            <a:ext cx="6737350" cy="583946"/>
          </a:xfrm>
        </p:spPr>
        <p:txBody>
          <a:bodyPr anchor="b">
            <a:noAutofit/>
          </a:bodyPr>
          <a:lstStyle/>
          <a:p>
            <a:r>
              <a:rPr lang="en-US" sz="3600" b="1" dirty="0">
                <a:solidFill>
                  <a:schemeClr val="tx2"/>
                </a:solidFill>
              </a:rPr>
              <a:t>Speakers</a:t>
            </a:r>
            <a:endParaRPr lang="en-US" sz="3600" b="1" dirty="0">
              <a:solidFill>
                <a:schemeClr val="tx2"/>
              </a:solidFill>
              <a:latin typeface="Calibri" charset="0"/>
              <a:ea typeface="Calibri" charset="0"/>
              <a:cs typeface="Calibri" charset="0"/>
            </a:endParaRPr>
          </a:p>
        </p:txBody>
      </p:sp>
      <p:sp>
        <p:nvSpPr>
          <p:cNvPr id="8" name="TextBox 7">
            <a:extLst>
              <a:ext uri="{FF2B5EF4-FFF2-40B4-BE49-F238E27FC236}">
                <a16:creationId xmlns:a16="http://schemas.microsoft.com/office/drawing/2014/main" id="{555F3B59-19F6-42B1-B940-EABD777CC63B}"/>
              </a:ext>
            </a:extLst>
          </p:cNvPr>
          <p:cNvSpPr txBox="1"/>
          <p:nvPr/>
        </p:nvSpPr>
        <p:spPr>
          <a:xfrm>
            <a:off x="612775" y="3856250"/>
            <a:ext cx="3343275"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Shawn Gremminger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President &amp; CEO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National Alliance of Healthcare Purchaser Coalitions</a:t>
            </a:r>
          </a:p>
        </p:txBody>
      </p:sp>
      <p:pic>
        <p:nvPicPr>
          <p:cNvPr id="6" name="Picture 5">
            <a:extLst>
              <a:ext uri="{FF2B5EF4-FFF2-40B4-BE49-F238E27FC236}">
                <a16:creationId xmlns:a16="http://schemas.microsoft.com/office/drawing/2014/main" id="{96B261B8-BC1C-2AF3-EF89-A030312D6719}"/>
              </a:ext>
            </a:extLst>
          </p:cNvPr>
          <p:cNvPicPr>
            <a:picLocks noChangeAspect="1"/>
          </p:cNvPicPr>
          <p:nvPr/>
        </p:nvPicPr>
        <p:blipFill>
          <a:blip r:embed="rId3"/>
          <a:stretch>
            <a:fillRect/>
          </a:stretch>
        </p:blipFill>
        <p:spPr>
          <a:xfrm>
            <a:off x="5077581" y="1520600"/>
            <a:ext cx="2247144" cy="2247144"/>
          </a:xfrm>
          <a:prstGeom prst="ellipse">
            <a:avLst/>
          </a:prstGeom>
          <a:ln w="12700"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
        <p:nvSpPr>
          <p:cNvPr id="10" name="TextBox 9">
            <a:extLst>
              <a:ext uri="{FF2B5EF4-FFF2-40B4-BE49-F238E27FC236}">
                <a16:creationId xmlns:a16="http://schemas.microsoft.com/office/drawing/2014/main" id="{0A031B05-C2DF-9162-2C9F-18CB3F9F6E18}"/>
              </a:ext>
            </a:extLst>
          </p:cNvPr>
          <p:cNvSpPr txBox="1"/>
          <p:nvPr/>
        </p:nvSpPr>
        <p:spPr>
          <a:xfrm>
            <a:off x="4592484" y="3935842"/>
            <a:ext cx="3343275"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Jamie Greenleaf</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Co-Founder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Fiduciary In A Box</a:t>
            </a:r>
          </a:p>
        </p:txBody>
      </p:sp>
      <p:sp>
        <p:nvSpPr>
          <p:cNvPr id="4" name="TextBox 3">
            <a:extLst>
              <a:ext uri="{FF2B5EF4-FFF2-40B4-BE49-F238E27FC236}">
                <a16:creationId xmlns:a16="http://schemas.microsoft.com/office/drawing/2014/main" id="{33672673-80BD-C4FD-4E7A-50D8EF153B9D}"/>
              </a:ext>
            </a:extLst>
          </p:cNvPr>
          <p:cNvSpPr txBox="1"/>
          <p:nvPr/>
        </p:nvSpPr>
        <p:spPr>
          <a:xfrm>
            <a:off x="8235952" y="3935842"/>
            <a:ext cx="3608112"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Karen van Caulil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President &amp; CEO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Florida Alliance for Healthcare Value</a:t>
            </a:r>
          </a:p>
        </p:txBody>
      </p:sp>
      <p:pic>
        <p:nvPicPr>
          <p:cNvPr id="7" name="Picture 6" descr="A person in a suit and tie&#10;&#10;Description automatically generated">
            <a:extLst>
              <a:ext uri="{FF2B5EF4-FFF2-40B4-BE49-F238E27FC236}">
                <a16:creationId xmlns:a16="http://schemas.microsoft.com/office/drawing/2014/main" id="{F8CF4958-A35E-FDBD-EF78-64AB6124DE8C}"/>
              </a:ext>
            </a:extLst>
          </p:cNvPr>
          <p:cNvPicPr>
            <a:picLocks noChangeAspect="1"/>
          </p:cNvPicPr>
          <p:nvPr/>
        </p:nvPicPr>
        <p:blipFill>
          <a:blip r:embed="rId4"/>
          <a:stretch>
            <a:fillRect/>
          </a:stretch>
        </p:blipFill>
        <p:spPr>
          <a:xfrm flipH="1">
            <a:off x="1111016" y="1470776"/>
            <a:ext cx="2346792" cy="2346792"/>
          </a:xfrm>
          <a:prstGeom prst="ellipse">
            <a:avLst/>
          </a:prstGeom>
          <a:ln w="9525" cap="rnd">
            <a:solidFill>
              <a:srgbClr val="333333"/>
            </a:solidFill>
          </a:ln>
          <a:effectLst/>
        </p:spPr>
      </p:pic>
      <p:pic>
        <p:nvPicPr>
          <p:cNvPr id="12" name="Picture 11">
            <a:extLst>
              <a:ext uri="{FF2B5EF4-FFF2-40B4-BE49-F238E27FC236}">
                <a16:creationId xmlns:a16="http://schemas.microsoft.com/office/drawing/2014/main" id="{6CA939F6-7F17-15F3-4097-D00D3E636BAC}"/>
              </a:ext>
            </a:extLst>
          </p:cNvPr>
          <p:cNvPicPr>
            <a:picLocks noChangeAspect="1"/>
          </p:cNvPicPr>
          <p:nvPr/>
        </p:nvPicPr>
        <p:blipFill>
          <a:blip r:embed="rId5"/>
          <a:stretch>
            <a:fillRect/>
          </a:stretch>
        </p:blipFill>
        <p:spPr>
          <a:xfrm>
            <a:off x="8897008" y="1570250"/>
            <a:ext cx="2286000" cy="2286000"/>
          </a:xfrm>
          <a:prstGeom prst="ellipse">
            <a:avLst/>
          </a:prstGeom>
          <a:ln w="9525"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628533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4928C-E9FF-5D14-E7F6-58F713DDF3C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8359650-72DE-6E52-7EDF-F7B2A4E89A95}"/>
              </a:ext>
            </a:extLst>
          </p:cNvPr>
          <p:cNvSpPr txBox="1"/>
          <p:nvPr/>
        </p:nvSpPr>
        <p:spPr>
          <a:xfrm>
            <a:off x="507161" y="2658277"/>
            <a:ext cx="10593976" cy="2862322"/>
          </a:xfrm>
          <a:prstGeom prst="rect">
            <a:avLst/>
          </a:prstGeom>
          <a:noFill/>
        </p:spPr>
        <p:txBody>
          <a:bodyPr wrap="square" rtlCol="0">
            <a:spAutoFit/>
          </a:bodyPr>
          <a:lstStyle/>
          <a:p>
            <a:pPr marL="342900" marR="0" lvl="0" indent="-342900">
              <a:spcBef>
                <a:spcPts val="0"/>
              </a:spcBef>
              <a:spcAft>
                <a:spcPts val="0"/>
              </a:spcAft>
              <a:buFont typeface="+mj-lt"/>
              <a:buAutoNum type="alphaUcPeriod"/>
              <a:tabLst>
                <a:tab pos="457200" algn="l"/>
              </a:tabLst>
            </a:pPr>
            <a:r>
              <a:rPr lang="en-US" dirty="0">
                <a:latin typeface="Tahoma" panose="020B0604030504040204" pitchFamily="34" charset="0"/>
                <a:ea typeface="Calibri" panose="020F0502020204030204" pitchFamily="34" charset="0"/>
              </a:rPr>
              <a:t>We attested ourselves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lphaUcPeriod"/>
              <a:tabLst>
                <a:tab pos="457200" algn="l"/>
              </a:tabLst>
            </a:pPr>
            <a:r>
              <a:rPr lang="en-US" sz="1800" dirty="0">
                <a:effectLst/>
                <a:latin typeface="Tahoma" panose="020B0604030504040204" pitchFamily="34" charset="0"/>
                <a:ea typeface="Calibri" panose="020F0502020204030204" pitchFamily="34" charset="0"/>
              </a:rPr>
              <a:t>A third party administrator attested on our behalf</a:t>
            </a:r>
          </a:p>
          <a:p>
            <a:pPr marL="342900" marR="0" lvl="0" indent="-342900">
              <a:spcBef>
                <a:spcPts val="0"/>
              </a:spcBef>
              <a:spcAft>
                <a:spcPts val="0"/>
              </a:spcAft>
              <a:buFont typeface="+mj-lt"/>
              <a:buAutoNum type="alphaUcPeriod"/>
              <a:tabLst>
                <a:tab pos="457200" algn="l"/>
              </a:tabLst>
            </a:pPr>
            <a:r>
              <a:rPr lang="en-US" dirty="0">
                <a:latin typeface="Tahoma" panose="020B0604030504040204" pitchFamily="34" charset="0"/>
                <a:ea typeface="Calibri" panose="020F0502020204030204" pitchFamily="34" charset="0"/>
              </a:rPr>
              <a:t>We attempted to attest but ran into problems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lphaUcPeriod"/>
              <a:tabLst>
                <a:tab pos="457200" algn="l"/>
              </a:tabLst>
            </a:pPr>
            <a:r>
              <a:rPr lang="en-US" dirty="0">
                <a:latin typeface="Tahoma" panose="020B0604030504040204" pitchFamily="34" charset="0"/>
                <a:ea typeface="Calibri" panose="020F0502020204030204" pitchFamily="34" charset="0"/>
              </a:rPr>
              <a:t>We did not attest</a:t>
            </a:r>
          </a:p>
          <a:p>
            <a:pPr marL="342900" marR="0" lvl="0" indent="-342900">
              <a:spcBef>
                <a:spcPts val="0"/>
              </a:spcBef>
              <a:spcAft>
                <a:spcPts val="0"/>
              </a:spcAft>
              <a:buFont typeface="+mj-lt"/>
              <a:buAutoNum type="alphaUcPeriod"/>
              <a:tabLst>
                <a:tab pos="457200" algn="l"/>
              </a:tabLst>
            </a:pPr>
            <a:r>
              <a:rPr lang="en-US" dirty="0">
                <a:latin typeface="Tahoma" panose="020B0604030504040204" pitchFamily="34" charset="0"/>
                <a:ea typeface="Calibri" panose="020F0502020204030204" pitchFamily="34" charset="0"/>
              </a:rPr>
              <a:t>I don’t know whether we attested</a:t>
            </a:r>
          </a:p>
          <a:p>
            <a:pPr marL="342900" marR="0" lvl="0" indent="-342900">
              <a:spcBef>
                <a:spcPts val="0"/>
              </a:spcBef>
              <a:spcAft>
                <a:spcPts val="0"/>
              </a:spcAft>
              <a:buFont typeface="+mj-lt"/>
              <a:buAutoNum type="alphaUcPeriod"/>
              <a:tabLst>
                <a:tab pos="457200" algn="l"/>
              </a:tabLst>
            </a:pPr>
            <a:r>
              <a:rPr lang="en-US" sz="1800" dirty="0">
                <a:effectLst/>
                <a:latin typeface="Tahoma" panose="020B0604030504040204" pitchFamily="34" charset="0"/>
                <a:ea typeface="Calibri" panose="020F0502020204030204" pitchFamily="34" charset="0"/>
              </a:rPr>
              <a:t>I am not familiar with this requirement</a:t>
            </a:r>
            <a:endParaRPr lang="en-US" sz="1800" dirty="0">
              <a:effectLst/>
              <a:latin typeface="Calibri" panose="020F0502020204030204" pitchFamily="34" charset="0"/>
              <a:ea typeface="Calibri" panose="020F0502020204030204" pitchFamily="34" charset="0"/>
            </a:endParaRPr>
          </a:p>
          <a:p>
            <a:pPr marR="0" lvl="0" algn="l" defTabSz="457200" rtl="0" eaLnBrk="1" fontAlgn="auto" latinLnBrk="0" hangingPunct="1">
              <a:lnSpc>
                <a:spcPct val="100000"/>
              </a:lnSpc>
              <a:spcBef>
                <a:spcPts val="0"/>
              </a:spcBef>
              <a:spcAft>
                <a:spcPts val="0"/>
              </a:spcAft>
              <a:buClr>
                <a:srgbClr val="ED7D31"/>
              </a:buClr>
              <a:buSzTx/>
              <a:tabLst/>
              <a:defRPr/>
            </a:pPr>
            <a:endParaRPr kumimoji="0" lang="en-US" sz="2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9863F945-DA6F-1002-D1B2-4FDFA0D2BD50}"/>
              </a:ext>
            </a:extLst>
          </p:cNvPr>
          <p:cNvSpPr txBox="1"/>
          <p:nvPr/>
        </p:nvSpPr>
        <p:spPr>
          <a:xfrm>
            <a:off x="507161" y="1906203"/>
            <a:ext cx="4534414" cy="369332"/>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2000" b="1" i="0" u="none" strike="noStrike" kern="1200" cap="none" spc="0" normalizeH="0" baseline="0" noProof="0" dirty="0">
                <a:ln>
                  <a:noFill/>
                </a:ln>
                <a:solidFill>
                  <a:schemeClr val="accent2"/>
                </a:solidFill>
                <a:effectLst/>
                <a:uLnTx/>
                <a:uFillTx/>
                <a:latin typeface="Calibri" panose="020F0502020204030204"/>
                <a:ea typeface="+mn-ea"/>
                <a:cs typeface="+mn-cs"/>
              </a:rPr>
              <a:t>What was your attestation experience?</a:t>
            </a:r>
          </a:p>
        </p:txBody>
      </p:sp>
      <p:sp>
        <p:nvSpPr>
          <p:cNvPr id="5" name="TextBox 4">
            <a:extLst>
              <a:ext uri="{FF2B5EF4-FFF2-40B4-BE49-F238E27FC236}">
                <a16:creationId xmlns:a16="http://schemas.microsoft.com/office/drawing/2014/main" id="{7B52BB87-B5AF-1F0E-E8DD-68897DE597AC}"/>
              </a:ext>
            </a:extLst>
          </p:cNvPr>
          <p:cNvSpPr txBox="1"/>
          <p:nvPr/>
        </p:nvSpPr>
        <p:spPr>
          <a:xfrm>
            <a:off x="152400" y="874602"/>
            <a:ext cx="11726779" cy="840230"/>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effectLst/>
              </a:rPr>
              <a:t>The Consolidated Appropriations Act prohibited plan sponsors from entering into an agreement containing gag clauses after December 27, 2020. Plan sponsors were required to attest to CMS by December 31, 2023, that they have not entered into such agreements.</a:t>
            </a:r>
            <a:endParaRPr kumimoji="0" lang="en-US" b="1" i="0" u="none" strike="noStrike" kern="1200" cap="none" spc="0" normalizeH="0" baseline="0" noProof="0" dirty="0">
              <a:ln>
                <a:noFill/>
              </a:ln>
              <a:effectLst/>
              <a:uLnTx/>
              <a:uFillTx/>
              <a:ea typeface="+mn-ea"/>
              <a:cs typeface="+mn-cs"/>
            </a:endParaRPr>
          </a:p>
        </p:txBody>
      </p:sp>
      <p:pic>
        <p:nvPicPr>
          <p:cNvPr id="1026" name="Picture 2" descr="Digital Polling in the Classroom: To BYOD or not to BYOD ...">
            <a:extLst>
              <a:ext uri="{FF2B5EF4-FFF2-40B4-BE49-F238E27FC236}">
                <a16:creationId xmlns:a16="http://schemas.microsoft.com/office/drawing/2014/main" id="{9691BFE6-463A-65AF-1A13-2858541A15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7838" y="2097574"/>
            <a:ext cx="2382003" cy="2241885"/>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102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15B2BA-C823-1F78-247C-FB06F357A905}"/>
            </a:ext>
          </a:extLst>
        </p:cNvPr>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0C0CCF94-9536-4A63-8FF2-E37827C927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33" name="Freeform: Shape 1032">
            <a:extLst>
              <a:ext uri="{FF2B5EF4-FFF2-40B4-BE49-F238E27FC236}">
                <a16:creationId xmlns:a16="http://schemas.microsoft.com/office/drawing/2014/main" id="{C970655A-F4C2-4D7E-BAB6-D3BFC5CAE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8174"/>
            <a:ext cx="12192000" cy="4939827"/>
          </a:xfrm>
          <a:custGeom>
            <a:avLst/>
            <a:gdLst>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499101 w 12192000"/>
              <a:gd name="connsiteY144" fmla="*/ 232983 h 4939827"/>
              <a:gd name="connsiteX145" fmla="*/ 4558432 w 12192000"/>
              <a:gd name="connsiteY145" fmla="*/ 269194 h 4939827"/>
              <a:gd name="connsiteX146" fmla="*/ 4635061 w 12192000"/>
              <a:gd name="connsiteY146" fmla="*/ 280682 h 4939827"/>
              <a:gd name="connsiteX147" fmla="*/ 4680829 w 12192000"/>
              <a:gd name="connsiteY147" fmla="*/ 287953 h 4939827"/>
              <a:gd name="connsiteX148" fmla="*/ 4807427 w 12192000"/>
              <a:gd name="connsiteY148" fmla="*/ 276835 h 4939827"/>
              <a:gd name="connsiteX149" fmla="*/ 5028933 w 12192000"/>
              <a:gd name="connsiteY149" fmla="*/ 183887 h 4939827"/>
              <a:gd name="connsiteX150" fmla="*/ 5093642 w 12192000"/>
              <a:gd name="connsiteY150" fmla="*/ 177214 h 4939827"/>
              <a:gd name="connsiteX151" fmla="*/ 5102642 w 12192000"/>
              <a:gd name="connsiteY151" fmla="*/ 186816 h 4939827"/>
              <a:gd name="connsiteX152" fmla="*/ 5193590 w 12192000"/>
              <a:gd name="connsiteY152" fmla="*/ 136361 h 4939827"/>
              <a:gd name="connsiteX153" fmla="*/ 5323922 w 12192000"/>
              <a:gd name="connsiteY153" fmla="*/ 146332 h 4939827"/>
              <a:gd name="connsiteX154" fmla="*/ 5421860 w 12192000"/>
              <a:gd name="connsiteY154" fmla="*/ 167298 h 4939827"/>
              <a:gd name="connsiteX155" fmla="*/ 5476948 w 12192000"/>
              <a:gd name="connsiteY155" fmla="*/ 173249 h 4939827"/>
              <a:gd name="connsiteX156" fmla="*/ 5516842 w 12192000"/>
              <a:gd name="connsiteY156" fmla="*/ 184018 h 4939827"/>
              <a:gd name="connsiteX157" fmla="*/ 5619415 w 12192000"/>
              <a:gd name="connsiteY157" fmla="*/ 176781 h 4939827"/>
              <a:gd name="connsiteX158" fmla="*/ 5789867 w 12192000"/>
              <a:gd name="connsiteY158" fmla="*/ 150304 h 4939827"/>
              <a:gd name="connsiteX159" fmla="*/ 5825953 w 12192000"/>
              <a:gd name="connsiteY159" fmla="*/ 147907 h 4939827"/>
              <a:gd name="connsiteX160" fmla="*/ 5856168 w 12192000"/>
              <a:gd name="connsiteY160" fmla="*/ 158719 h 4939827"/>
              <a:gd name="connsiteX161" fmla="*/ 5862476 w 12192000"/>
              <a:gd name="connsiteY161" fmla="*/ 172447 h 4939827"/>
              <a:gd name="connsiteX162" fmla="*/ 5882195 w 12192000"/>
              <a:gd name="connsiteY162" fmla="*/ 173195 h 4939827"/>
              <a:gd name="connsiteX163" fmla="*/ 5887271 w 12192000"/>
              <a:gd name="connsiteY163" fmla="*/ 176084 h 4939827"/>
              <a:gd name="connsiteX164" fmla="*/ 5916552 w 12192000"/>
              <a:gd name="connsiteY164" fmla="*/ 189955 h 4939827"/>
              <a:gd name="connsiteX165" fmla="*/ 5983240 w 12192000"/>
              <a:gd name="connsiteY165" fmla="*/ 152755 h 4939827"/>
              <a:gd name="connsiteX166" fmla="*/ 6061852 w 12192000"/>
              <a:gd name="connsiteY166" fmla="*/ 161953 h 4939827"/>
              <a:gd name="connsiteX167" fmla="*/ 6408386 w 12192000"/>
              <a:gd name="connsiteY167" fmla="*/ 157590 h 4939827"/>
              <a:gd name="connsiteX168" fmla="*/ 6531386 w 12192000"/>
              <a:gd name="connsiteY168" fmla="*/ 156103 h 4939827"/>
              <a:gd name="connsiteX169" fmla="*/ 6721509 w 12192000"/>
              <a:gd name="connsiteY169" fmla="*/ 54829 h 4939827"/>
              <a:gd name="connsiteX170" fmla="*/ 6947884 w 12192000"/>
              <a:gd name="connsiteY170" fmla="*/ 47587 h 4939827"/>
              <a:gd name="connsiteX171" fmla="*/ 6965101 w 12192000"/>
              <a:gd name="connsiteY171" fmla="*/ 25718 h 4939827"/>
              <a:gd name="connsiteX172" fmla="*/ 6986370 w 12192000"/>
              <a:gd name="connsiteY172" fmla="*/ 12659 h 4939827"/>
              <a:gd name="connsiteX173" fmla="*/ 6989536 w 12192000"/>
              <a:gd name="connsiteY173" fmla="*/ 14528 h 4939827"/>
              <a:gd name="connsiteX174" fmla="*/ 7015933 w 12192000"/>
              <a:gd name="connsiteY174" fmla="*/ 9653 h 4939827"/>
              <a:gd name="connsiteX175" fmla="*/ 7020592 w 12192000"/>
              <a:gd name="connsiteY175" fmla="*/ 1651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558432 w 12192000"/>
              <a:gd name="connsiteY144" fmla="*/ 269194 h 4939827"/>
              <a:gd name="connsiteX145" fmla="*/ 4635061 w 12192000"/>
              <a:gd name="connsiteY145" fmla="*/ 280682 h 4939827"/>
              <a:gd name="connsiteX146" fmla="*/ 4680829 w 12192000"/>
              <a:gd name="connsiteY146" fmla="*/ 287953 h 4939827"/>
              <a:gd name="connsiteX147" fmla="*/ 4807427 w 12192000"/>
              <a:gd name="connsiteY147" fmla="*/ 276835 h 4939827"/>
              <a:gd name="connsiteX148" fmla="*/ 5028933 w 12192000"/>
              <a:gd name="connsiteY148" fmla="*/ 183887 h 4939827"/>
              <a:gd name="connsiteX149" fmla="*/ 5093642 w 12192000"/>
              <a:gd name="connsiteY149" fmla="*/ 177214 h 4939827"/>
              <a:gd name="connsiteX150" fmla="*/ 5102642 w 12192000"/>
              <a:gd name="connsiteY150" fmla="*/ 186816 h 4939827"/>
              <a:gd name="connsiteX151" fmla="*/ 5193590 w 12192000"/>
              <a:gd name="connsiteY151" fmla="*/ 136361 h 4939827"/>
              <a:gd name="connsiteX152" fmla="*/ 5323922 w 12192000"/>
              <a:gd name="connsiteY152" fmla="*/ 146332 h 4939827"/>
              <a:gd name="connsiteX153" fmla="*/ 5421860 w 12192000"/>
              <a:gd name="connsiteY153" fmla="*/ 167298 h 4939827"/>
              <a:gd name="connsiteX154" fmla="*/ 5476948 w 12192000"/>
              <a:gd name="connsiteY154" fmla="*/ 173249 h 4939827"/>
              <a:gd name="connsiteX155" fmla="*/ 5516842 w 12192000"/>
              <a:gd name="connsiteY155" fmla="*/ 184018 h 4939827"/>
              <a:gd name="connsiteX156" fmla="*/ 5619415 w 12192000"/>
              <a:gd name="connsiteY156" fmla="*/ 176781 h 4939827"/>
              <a:gd name="connsiteX157" fmla="*/ 5789867 w 12192000"/>
              <a:gd name="connsiteY157" fmla="*/ 150304 h 4939827"/>
              <a:gd name="connsiteX158" fmla="*/ 5825953 w 12192000"/>
              <a:gd name="connsiteY158" fmla="*/ 147907 h 4939827"/>
              <a:gd name="connsiteX159" fmla="*/ 5856168 w 12192000"/>
              <a:gd name="connsiteY159" fmla="*/ 158719 h 4939827"/>
              <a:gd name="connsiteX160" fmla="*/ 5862476 w 12192000"/>
              <a:gd name="connsiteY160" fmla="*/ 172447 h 4939827"/>
              <a:gd name="connsiteX161" fmla="*/ 5882195 w 12192000"/>
              <a:gd name="connsiteY161" fmla="*/ 173195 h 4939827"/>
              <a:gd name="connsiteX162" fmla="*/ 5887271 w 12192000"/>
              <a:gd name="connsiteY162" fmla="*/ 176084 h 4939827"/>
              <a:gd name="connsiteX163" fmla="*/ 5916552 w 12192000"/>
              <a:gd name="connsiteY163" fmla="*/ 189955 h 4939827"/>
              <a:gd name="connsiteX164" fmla="*/ 5983240 w 12192000"/>
              <a:gd name="connsiteY164" fmla="*/ 152755 h 4939827"/>
              <a:gd name="connsiteX165" fmla="*/ 6061852 w 12192000"/>
              <a:gd name="connsiteY165" fmla="*/ 161953 h 4939827"/>
              <a:gd name="connsiteX166" fmla="*/ 6408386 w 12192000"/>
              <a:gd name="connsiteY166" fmla="*/ 157590 h 4939827"/>
              <a:gd name="connsiteX167" fmla="*/ 6531386 w 12192000"/>
              <a:gd name="connsiteY167" fmla="*/ 156103 h 4939827"/>
              <a:gd name="connsiteX168" fmla="*/ 6721509 w 12192000"/>
              <a:gd name="connsiteY168" fmla="*/ 54829 h 4939827"/>
              <a:gd name="connsiteX169" fmla="*/ 6947884 w 12192000"/>
              <a:gd name="connsiteY169" fmla="*/ 47587 h 4939827"/>
              <a:gd name="connsiteX170" fmla="*/ 6965101 w 12192000"/>
              <a:gd name="connsiteY170" fmla="*/ 25718 h 4939827"/>
              <a:gd name="connsiteX171" fmla="*/ 6986370 w 12192000"/>
              <a:gd name="connsiteY171" fmla="*/ 12659 h 4939827"/>
              <a:gd name="connsiteX172" fmla="*/ 6989536 w 12192000"/>
              <a:gd name="connsiteY172" fmla="*/ 14528 h 4939827"/>
              <a:gd name="connsiteX173" fmla="*/ 7015933 w 12192000"/>
              <a:gd name="connsiteY173" fmla="*/ 9653 h 4939827"/>
              <a:gd name="connsiteX174" fmla="*/ 7020592 w 12192000"/>
              <a:gd name="connsiteY174" fmla="*/ 1651 h 4939827"/>
              <a:gd name="connsiteX175" fmla="*/ 7025905 w 12192000"/>
              <a:gd name="connsiteY17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680829 w 12192000"/>
              <a:gd name="connsiteY145" fmla="*/ 287953 h 4939827"/>
              <a:gd name="connsiteX146" fmla="*/ 4807427 w 12192000"/>
              <a:gd name="connsiteY146" fmla="*/ 276835 h 4939827"/>
              <a:gd name="connsiteX147" fmla="*/ 5028933 w 12192000"/>
              <a:gd name="connsiteY147" fmla="*/ 183887 h 4939827"/>
              <a:gd name="connsiteX148" fmla="*/ 5093642 w 12192000"/>
              <a:gd name="connsiteY148" fmla="*/ 177214 h 4939827"/>
              <a:gd name="connsiteX149" fmla="*/ 5102642 w 12192000"/>
              <a:gd name="connsiteY149" fmla="*/ 186816 h 4939827"/>
              <a:gd name="connsiteX150" fmla="*/ 5193590 w 12192000"/>
              <a:gd name="connsiteY150" fmla="*/ 136361 h 4939827"/>
              <a:gd name="connsiteX151" fmla="*/ 5323922 w 12192000"/>
              <a:gd name="connsiteY151" fmla="*/ 146332 h 4939827"/>
              <a:gd name="connsiteX152" fmla="*/ 5421860 w 12192000"/>
              <a:gd name="connsiteY152" fmla="*/ 167298 h 4939827"/>
              <a:gd name="connsiteX153" fmla="*/ 5476948 w 12192000"/>
              <a:gd name="connsiteY153" fmla="*/ 173249 h 4939827"/>
              <a:gd name="connsiteX154" fmla="*/ 5516842 w 12192000"/>
              <a:gd name="connsiteY154" fmla="*/ 184018 h 4939827"/>
              <a:gd name="connsiteX155" fmla="*/ 5619415 w 12192000"/>
              <a:gd name="connsiteY155" fmla="*/ 176781 h 4939827"/>
              <a:gd name="connsiteX156" fmla="*/ 5789867 w 12192000"/>
              <a:gd name="connsiteY156" fmla="*/ 150304 h 4939827"/>
              <a:gd name="connsiteX157" fmla="*/ 5825953 w 12192000"/>
              <a:gd name="connsiteY157" fmla="*/ 147907 h 4939827"/>
              <a:gd name="connsiteX158" fmla="*/ 5856168 w 12192000"/>
              <a:gd name="connsiteY158" fmla="*/ 158719 h 4939827"/>
              <a:gd name="connsiteX159" fmla="*/ 5862476 w 12192000"/>
              <a:gd name="connsiteY159" fmla="*/ 172447 h 4939827"/>
              <a:gd name="connsiteX160" fmla="*/ 5882195 w 12192000"/>
              <a:gd name="connsiteY160" fmla="*/ 173195 h 4939827"/>
              <a:gd name="connsiteX161" fmla="*/ 5887271 w 12192000"/>
              <a:gd name="connsiteY161" fmla="*/ 176084 h 4939827"/>
              <a:gd name="connsiteX162" fmla="*/ 5916552 w 12192000"/>
              <a:gd name="connsiteY162" fmla="*/ 189955 h 4939827"/>
              <a:gd name="connsiteX163" fmla="*/ 5983240 w 12192000"/>
              <a:gd name="connsiteY163" fmla="*/ 152755 h 4939827"/>
              <a:gd name="connsiteX164" fmla="*/ 6061852 w 12192000"/>
              <a:gd name="connsiteY164" fmla="*/ 161953 h 4939827"/>
              <a:gd name="connsiteX165" fmla="*/ 6408386 w 12192000"/>
              <a:gd name="connsiteY165" fmla="*/ 157590 h 4939827"/>
              <a:gd name="connsiteX166" fmla="*/ 6531386 w 12192000"/>
              <a:gd name="connsiteY166" fmla="*/ 156103 h 4939827"/>
              <a:gd name="connsiteX167" fmla="*/ 6721509 w 12192000"/>
              <a:gd name="connsiteY167" fmla="*/ 54829 h 4939827"/>
              <a:gd name="connsiteX168" fmla="*/ 6947884 w 12192000"/>
              <a:gd name="connsiteY168" fmla="*/ 47587 h 4939827"/>
              <a:gd name="connsiteX169" fmla="*/ 6965101 w 12192000"/>
              <a:gd name="connsiteY169" fmla="*/ 25718 h 4939827"/>
              <a:gd name="connsiteX170" fmla="*/ 6986370 w 12192000"/>
              <a:gd name="connsiteY170" fmla="*/ 12659 h 4939827"/>
              <a:gd name="connsiteX171" fmla="*/ 6989536 w 12192000"/>
              <a:gd name="connsiteY171" fmla="*/ 14528 h 4939827"/>
              <a:gd name="connsiteX172" fmla="*/ 7015933 w 12192000"/>
              <a:gd name="connsiteY172" fmla="*/ 9653 h 4939827"/>
              <a:gd name="connsiteX173" fmla="*/ 7020592 w 12192000"/>
              <a:gd name="connsiteY173" fmla="*/ 1651 h 4939827"/>
              <a:gd name="connsiteX174" fmla="*/ 7025905 w 12192000"/>
              <a:gd name="connsiteY17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08386 w 12192000"/>
              <a:gd name="connsiteY164" fmla="*/ 157590 h 4939827"/>
              <a:gd name="connsiteX165" fmla="*/ 6531386 w 12192000"/>
              <a:gd name="connsiteY165" fmla="*/ 156103 h 4939827"/>
              <a:gd name="connsiteX166" fmla="*/ 6721509 w 12192000"/>
              <a:gd name="connsiteY166" fmla="*/ 54829 h 4939827"/>
              <a:gd name="connsiteX167" fmla="*/ 6947884 w 12192000"/>
              <a:gd name="connsiteY167" fmla="*/ 47587 h 4939827"/>
              <a:gd name="connsiteX168" fmla="*/ 6965101 w 12192000"/>
              <a:gd name="connsiteY168" fmla="*/ 25718 h 4939827"/>
              <a:gd name="connsiteX169" fmla="*/ 6986370 w 12192000"/>
              <a:gd name="connsiteY169" fmla="*/ 12659 h 4939827"/>
              <a:gd name="connsiteX170" fmla="*/ 6989536 w 12192000"/>
              <a:gd name="connsiteY170" fmla="*/ 14528 h 4939827"/>
              <a:gd name="connsiteX171" fmla="*/ 7015933 w 12192000"/>
              <a:gd name="connsiteY171" fmla="*/ 9653 h 4939827"/>
              <a:gd name="connsiteX172" fmla="*/ 7020592 w 12192000"/>
              <a:gd name="connsiteY172" fmla="*/ 1651 h 4939827"/>
              <a:gd name="connsiteX173" fmla="*/ 7025905 w 12192000"/>
              <a:gd name="connsiteY17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21509 w 12192000"/>
              <a:gd name="connsiteY165" fmla="*/ 54829 h 4939827"/>
              <a:gd name="connsiteX166" fmla="*/ 6947884 w 12192000"/>
              <a:gd name="connsiteY166" fmla="*/ 47587 h 4939827"/>
              <a:gd name="connsiteX167" fmla="*/ 6965101 w 12192000"/>
              <a:gd name="connsiteY167" fmla="*/ 25718 h 4939827"/>
              <a:gd name="connsiteX168" fmla="*/ 6986370 w 12192000"/>
              <a:gd name="connsiteY168" fmla="*/ 12659 h 4939827"/>
              <a:gd name="connsiteX169" fmla="*/ 6989536 w 12192000"/>
              <a:gd name="connsiteY169" fmla="*/ 14528 h 4939827"/>
              <a:gd name="connsiteX170" fmla="*/ 7015933 w 12192000"/>
              <a:gd name="connsiteY170" fmla="*/ 9653 h 4939827"/>
              <a:gd name="connsiteX171" fmla="*/ 7020592 w 12192000"/>
              <a:gd name="connsiteY171" fmla="*/ 1651 h 4939827"/>
              <a:gd name="connsiteX172" fmla="*/ 7025905 w 12192000"/>
              <a:gd name="connsiteY17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947884 w 12192000"/>
              <a:gd name="connsiteY165" fmla="*/ 47587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152287 w 12192000"/>
              <a:gd name="connsiteY163" fmla="*/ 116736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56458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922756 w 12192000"/>
              <a:gd name="connsiteY135" fmla="*/ 194044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98001 w 12192000"/>
              <a:gd name="connsiteY124" fmla="*/ 231941 h 4939827"/>
              <a:gd name="connsiteX125" fmla="*/ 3561557 w 12192000"/>
              <a:gd name="connsiteY125" fmla="*/ 228095 h 4939827"/>
              <a:gd name="connsiteX126" fmla="*/ 3611920 w 12192000"/>
              <a:gd name="connsiteY126" fmla="*/ 218094 h 4939827"/>
              <a:gd name="connsiteX127" fmla="*/ 3620528 w 12192000"/>
              <a:gd name="connsiteY127" fmla="*/ 218788 h 4939827"/>
              <a:gd name="connsiteX128" fmla="*/ 3620766 w 12192000"/>
              <a:gd name="connsiteY128" fmla="*/ 218511 h 4939827"/>
              <a:gd name="connsiteX129" fmla="*/ 3629977 w 12192000"/>
              <a:gd name="connsiteY129" fmla="*/ 218664 h 4939827"/>
              <a:gd name="connsiteX130" fmla="*/ 3636217 w 12192000"/>
              <a:gd name="connsiteY130" fmla="*/ 220048 h 4939827"/>
              <a:gd name="connsiteX131" fmla="*/ 3709484 w 12192000"/>
              <a:gd name="connsiteY131" fmla="*/ 186927 h 4939827"/>
              <a:gd name="connsiteX132" fmla="*/ 3761342 w 12192000"/>
              <a:gd name="connsiteY132" fmla="*/ 177474 h 4939827"/>
              <a:gd name="connsiteX133" fmla="*/ 3799748 w 12192000"/>
              <a:gd name="connsiteY133" fmla="*/ 167154 h 4939827"/>
              <a:gd name="connsiteX134" fmla="*/ 3922756 w 12192000"/>
              <a:gd name="connsiteY134" fmla="*/ 194044 h 4939827"/>
              <a:gd name="connsiteX135" fmla="*/ 4028476 w 12192000"/>
              <a:gd name="connsiteY135" fmla="*/ 223679 h 4939827"/>
              <a:gd name="connsiteX136" fmla="*/ 4191582 w 12192000"/>
              <a:gd name="connsiteY136" fmla="*/ 238952 h 4939827"/>
              <a:gd name="connsiteX137" fmla="*/ 4251024 w 12192000"/>
              <a:gd name="connsiteY137" fmla="*/ 240874 h 4939827"/>
              <a:gd name="connsiteX138" fmla="*/ 4355275 w 12192000"/>
              <a:gd name="connsiteY138" fmla="*/ 260205 h 4939827"/>
              <a:gd name="connsiteX139" fmla="*/ 4423807 w 12192000"/>
              <a:gd name="connsiteY139" fmla="*/ 270366 h 4939827"/>
              <a:gd name="connsiteX140" fmla="*/ 4558432 w 12192000"/>
              <a:gd name="connsiteY140" fmla="*/ 269194 h 4939827"/>
              <a:gd name="connsiteX141" fmla="*/ 4635061 w 12192000"/>
              <a:gd name="connsiteY141" fmla="*/ 280682 h 4939827"/>
              <a:gd name="connsiteX142" fmla="*/ 4807427 w 12192000"/>
              <a:gd name="connsiteY142" fmla="*/ 276835 h 4939827"/>
              <a:gd name="connsiteX143" fmla="*/ 5028933 w 12192000"/>
              <a:gd name="connsiteY143" fmla="*/ 183887 h 4939827"/>
              <a:gd name="connsiteX144" fmla="*/ 5093642 w 12192000"/>
              <a:gd name="connsiteY144" fmla="*/ 177214 h 4939827"/>
              <a:gd name="connsiteX145" fmla="*/ 5102642 w 12192000"/>
              <a:gd name="connsiteY145" fmla="*/ 186816 h 4939827"/>
              <a:gd name="connsiteX146" fmla="*/ 5193590 w 12192000"/>
              <a:gd name="connsiteY146" fmla="*/ 156458 h 4939827"/>
              <a:gd name="connsiteX147" fmla="*/ 5323922 w 12192000"/>
              <a:gd name="connsiteY147" fmla="*/ 146332 h 4939827"/>
              <a:gd name="connsiteX148" fmla="*/ 5421860 w 12192000"/>
              <a:gd name="connsiteY148" fmla="*/ 167298 h 4939827"/>
              <a:gd name="connsiteX149" fmla="*/ 5476948 w 12192000"/>
              <a:gd name="connsiteY149" fmla="*/ 173249 h 4939827"/>
              <a:gd name="connsiteX150" fmla="*/ 5516842 w 12192000"/>
              <a:gd name="connsiteY150" fmla="*/ 184018 h 4939827"/>
              <a:gd name="connsiteX151" fmla="*/ 5619415 w 12192000"/>
              <a:gd name="connsiteY151" fmla="*/ 176781 h 4939827"/>
              <a:gd name="connsiteX152" fmla="*/ 5789867 w 12192000"/>
              <a:gd name="connsiteY152" fmla="*/ 150304 h 4939827"/>
              <a:gd name="connsiteX153" fmla="*/ 5825953 w 12192000"/>
              <a:gd name="connsiteY153" fmla="*/ 147907 h 4939827"/>
              <a:gd name="connsiteX154" fmla="*/ 5856168 w 12192000"/>
              <a:gd name="connsiteY154" fmla="*/ 158719 h 4939827"/>
              <a:gd name="connsiteX155" fmla="*/ 5862476 w 12192000"/>
              <a:gd name="connsiteY155" fmla="*/ 172447 h 4939827"/>
              <a:gd name="connsiteX156" fmla="*/ 5882195 w 12192000"/>
              <a:gd name="connsiteY156" fmla="*/ 173195 h 4939827"/>
              <a:gd name="connsiteX157" fmla="*/ 5887271 w 12192000"/>
              <a:gd name="connsiteY157" fmla="*/ 176084 h 4939827"/>
              <a:gd name="connsiteX158" fmla="*/ 5921577 w 12192000"/>
              <a:gd name="connsiteY158" fmla="*/ 169858 h 4939827"/>
              <a:gd name="connsiteX159" fmla="*/ 5983240 w 12192000"/>
              <a:gd name="connsiteY159" fmla="*/ 152755 h 4939827"/>
              <a:gd name="connsiteX160" fmla="*/ 6152287 w 12192000"/>
              <a:gd name="connsiteY160" fmla="*/ 116736 h 4939827"/>
              <a:gd name="connsiteX161" fmla="*/ 6415830 w 12192000"/>
              <a:gd name="connsiteY161" fmla="*/ 136006 h 4939827"/>
              <a:gd name="connsiteX162" fmla="*/ 6756965 w 12192000"/>
              <a:gd name="connsiteY162" fmla="*/ 57636 h 4939827"/>
              <a:gd name="connsiteX163" fmla="*/ 6819400 w 12192000"/>
              <a:gd name="connsiteY163" fmla="*/ 30742 h 4939827"/>
              <a:gd name="connsiteX164" fmla="*/ 6986370 w 12192000"/>
              <a:gd name="connsiteY164" fmla="*/ 12659 h 4939827"/>
              <a:gd name="connsiteX165" fmla="*/ 6989536 w 12192000"/>
              <a:gd name="connsiteY165" fmla="*/ 14528 h 4939827"/>
              <a:gd name="connsiteX166" fmla="*/ 7015933 w 12192000"/>
              <a:gd name="connsiteY166" fmla="*/ 9653 h 4939827"/>
              <a:gd name="connsiteX167" fmla="*/ 7020592 w 12192000"/>
              <a:gd name="connsiteY167" fmla="*/ 1651 h 4939827"/>
              <a:gd name="connsiteX168" fmla="*/ 7025905 w 12192000"/>
              <a:gd name="connsiteY16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30844 w 12192000"/>
              <a:gd name="connsiteY115" fmla="*/ 225861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3030844 w 12192000"/>
              <a:gd name="connsiteY114" fmla="*/ 225861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87089 w 12192000"/>
              <a:gd name="connsiteY55" fmla="*/ 303891 h 4939827"/>
              <a:gd name="connsiteX56" fmla="*/ 9371484 w 12192000"/>
              <a:gd name="connsiteY56" fmla="*/ 329634 h 4939827"/>
              <a:gd name="connsiteX57" fmla="*/ 9404829 w 12192000"/>
              <a:gd name="connsiteY57" fmla="*/ 339038 h 4939827"/>
              <a:gd name="connsiteX58" fmla="*/ 9427021 w 12192000"/>
              <a:gd name="connsiteY58" fmla="*/ 358784 h 4939827"/>
              <a:gd name="connsiteX59" fmla="*/ 9670844 w 12192000"/>
              <a:gd name="connsiteY59" fmla="*/ 405128 h 4939827"/>
              <a:gd name="connsiteX60" fmla="*/ 9816083 w 12192000"/>
              <a:gd name="connsiteY60" fmla="*/ 416573 h 4939827"/>
              <a:gd name="connsiteX61" fmla="*/ 9936741 w 12192000"/>
              <a:gd name="connsiteY61" fmla="*/ 437044 h 4939827"/>
              <a:gd name="connsiteX62" fmla="*/ 10050093 w 12192000"/>
              <a:gd name="connsiteY62" fmla="*/ 443783 h 4939827"/>
              <a:gd name="connsiteX63" fmla="*/ 10130090 w 12192000"/>
              <a:gd name="connsiteY63" fmla="*/ 459520 h 4939827"/>
              <a:gd name="connsiteX64" fmla="*/ 10173456 w 12192000"/>
              <a:gd name="connsiteY64" fmla="*/ 457749 h 4939827"/>
              <a:gd name="connsiteX65" fmla="*/ 10218232 w 12192000"/>
              <a:gd name="connsiteY65" fmla="*/ 459820 h 4939827"/>
              <a:gd name="connsiteX66" fmla="*/ 10354176 w 12192000"/>
              <a:gd name="connsiteY66" fmla="*/ 471377 h 4939827"/>
              <a:gd name="connsiteX67" fmla="*/ 10430681 w 12192000"/>
              <a:gd name="connsiteY67" fmla="*/ 481226 h 4939827"/>
              <a:gd name="connsiteX68" fmla="*/ 10478169 w 12192000"/>
              <a:gd name="connsiteY68" fmla="*/ 481774 h 4939827"/>
              <a:gd name="connsiteX69" fmla="*/ 10540907 w 12192000"/>
              <a:gd name="connsiteY69" fmla="*/ 485607 h 4939827"/>
              <a:gd name="connsiteX70" fmla="*/ 10614941 w 12192000"/>
              <a:gd name="connsiteY70" fmla="*/ 487592 h 4939827"/>
              <a:gd name="connsiteX71" fmla="*/ 10674098 w 12192000"/>
              <a:gd name="connsiteY71" fmla="*/ 521656 h 4939827"/>
              <a:gd name="connsiteX72" fmla="*/ 10874834 w 12192000"/>
              <a:gd name="connsiteY72" fmla="*/ 574867 h 4939827"/>
              <a:gd name="connsiteX73" fmla="*/ 10944981 w 12192000"/>
              <a:gd name="connsiteY73" fmla="*/ 615042 h 4939827"/>
              <a:gd name="connsiteX74" fmla="*/ 11006376 w 12192000"/>
              <a:gd name="connsiteY74" fmla="*/ 645957 h 4939827"/>
              <a:gd name="connsiteX75" fmla="*/ 11076308 w 12192000"/>
              <a:gd name="connsiteY75" fmla="*/ 675698 h 4939827"/>
              <a:gd name="connsiteX76" fmla="*/ 11148789 w 12192000"/>
              <a:gd name="connsiteY76" fmla="*/ 685041 h 4939827"/>
              <a:gd name="connsiteX77" fmla="*/ 11249129 w 12192000"/>
              <a:gd name="connsiteY77" fmla="*/ 684218 h 4939827"/>
              <a:gd name="connsiteX78" fmla="*/ 11299915 w 12192000"/>
              <a:gd name="connsiteY78" fmla="*/ 692177 h 4939827"/>
              <a:gd name="connsiteX79" fmla="*/ 11386973 w 12192000"/>
              <a:gd name="connsiteY79" fmla="*/ 708209 h 4939827"/>
              <a:gd name="connsiteX80" fmla="*/ 11500105 w 12192000"/>
              <a:gd name="connsiteY80" fmla="*/ 735014 h 4939827"/>
              <a:gd name="connsiteX81" fmla="*/ 11621735 w 12192000"/>
              <a:gd name="connsiteY81" fmla="*/ 789584 h 4939827"/>
              <a:gd name="connsiteX82" fmla="*/ 11691200 w 12192000"/>
              <a:gd name="connsiteY82" fmla="*/ 867902 h 4939827"/>
              <a:gd name="connsiteX83" fmla="*/ 11819427 w 12192000"/>
              <a:gd name="connsiteY83" fmla="*/ 911634 h 4939827"/>
              <a:gd name="connsiteX84" fmla="*/ 11969720 w 12192000"/>
              <a:gd name="connsiteY84" fmla="*/ 964737 h 4939827"/>
              <a:gd name="connsiteX85" fmla="*/ 12055766 w 12192000"/>
              <a:gd name="connsiteY85" fmla="*/ 991268 h 4939827"/>
              <a:gd name="connsiteX86" fmla="*/ 12171539 w 12192000"/>
              <a:gd name="connsiteY86" fmla="*/ 995427 h 4939827"/>
              <a:gd name="connsiteX87" fmla="*/ 12187831 w 12192000"/>
              <a:gd name="connsiteY87" fmla="*/ 996580 h 4939827"/>
              <a:gd name="connsiteX88" fmla="*/ 12192000 w 12192000"/>
              <a:gd name="connsiteY88" fmla="*/ 996726 h 4939827"/>
              <a:gd name="connsiteX89" fmla="*/ 12192000 w 12192000"/>
              <a:gd name="connsiteY89" fmla="*/ 4939827 h 4939827"/>
              <a:gd name="connsiteX90" fmla="*/ 0 w 12192000"/>
              <a:gd name="connsiteY90" fmla="*/ 4939827 h 4939827"/>
              <a:gd name="connsiteX91" fmla="*/ 0 w 12192000"/>
              <a:gd name="connsiteY91" fmla="*/ 512043 h 4939827"/>
              <a:gd name="connsiteX92" fmla="*/ 7381 w 12192000"/>
              <a:gd name="connsiteY92" fmla="*/ 512580 h 4939827"/>
              <a:gd name="connsiteX93" fmla="*/ 100029 w 12192000"/>
              <a:gd name="connsiteY93" fmla="*/ 504758 h 4939827"/>
              <a:gd name="connsiteX94" fmla="*/ 155244 w 12192000"/>
              <a:gd name="connsiteY94" fmla="*/ 525130 h 4939827"/>
              <a:gd name="connsiteX95" fmla="*/ 254366 w 12192000"/>
              <a:gd name="connsiteY95" fmla="*/ 534449 h 4939827"/>
              <a:gd name="connsiteX96" fmla="*/ 447292 w 12192000"/>
              <a:gd name="connsiteY96" fmla="*/ 542725 h 4939827"/>
              <a:gd name="connsiteX97" fmla="*/ 628105 w 12192000"/>
              <a:gd name="connsiteY97" fmla="*/ 547853 h 4939827"/>
              <a:gd name="connsiteX98" fmla="*/ 783146 w 12192000"/>
              <a:gd name="connsiteY98" fmla="*/ 591799 h 4939827"/>
              <a:gd name="connsiteX99" fmla="*/ 1043676 w 12192000"/>
              <a:gd name="connsiteY99" fmla="*/ 591887 h 4939827"/>
              <a:gd name="connsiteX100" fmla="*/ 1281816 w 12192000"/>
              <a:gd name="connsiteY100" fmla="*/ 520946 h 4939827"/>
              <a:gd name="connsiteX101" fmla="*/ 1486347 w 12192000"/>
              <a:gd name="connsiteY101" fmla="*/ 487310 h 4939827"/>
              <a:gd name="connsiteX102" fmla="*/ 1568079 w 12192000"/>
              <a:gd name="connsiteY102" fmla="*/ 462531 h 4939827"/>
              <a:gd name="connsiteX103" fmla="*/ 1622516 w 12192000"/>
              <a:gd name="connsiteY103" fmla="*/ 466058 h 4939827"/>
              <a:gd name="connsiteX104" fmla="*/ 1655457 w 12192000"/>
              <a:gd name="connsiteY104" fmla="*/ 465359 h 4939827"/>
              <a:gd name="connsiteX105" fmla="*/ 1717454 w 12192000"/>
              <a:gd name="connsiteY105" fmla="*/ 417203 h 4939827"/>
              <a:gd name="connsiteX106" fmla="*/ 1913794 w 12192000"/>
              <a:gd name="connsiteY106" fmla="*/ 365255 h 4939827"/>
              <a:gd name="connsiteX107" fmla="*/ 2129762 w 12192000"/>
              <a:gd name="connsiteY107" fmla="*/ 367832 h 4939827"/>
              <a:gd name="connsiteX108" fmla="*/ 2376970 w 12192000"/>
              <a:gd name="connsiteY108" fmla="*/ 350129 h 4939827"/>
              <a:gd name="connsiteX109" fmla="*/ 2480155 w 12192000"/>
              <a:gd name="connsiteY109" fmla="*/ 359227 h 4939827"/>
              <a:gd name="connsiteX110" fmla="*/ 2586782 w 12192000"/>
              <a:gd name="connsiteY110" fmla="*/ 339352 h 4939827"/>
              <a:gd name="connsiteX111" fmla="*/ 2679617 w 12192000"/>
              <a:gd name="connsiteY111" fmla="*/ 305383 h 4939827"/>
              <a:gd name="connsiteX112" fmla="*/ 2788947 w 12192000"/>
              <a:gd name="connsiteY112" fmla="*/ 250375 h 4939827"/>
              <a:gd name="connsiteX113" fmla="*/ 2965530 w 12192000"/>
              <a:gd name="connsiteY113" fmla="*/ 245958 h 4939827"/>
              <a:gd name="connsiteX114" fmla="*/ 3103677 w 12192000"/>
              <a:gd name="connsiteY114" fmla="*/ 209527 h 4939827"/>
              <a:gd name="connsiteX115" fmla="*/ 3126759 w 12192000"/>
              <a:gd name="connsiteY115" fmla="*/ 211226 h 4939827"/>
              <a:gd name="connsiteX116" fmla="*/ 3164020 w 12192000"/>
              <a:gd name="connsiteY116" fmla="*/ 212779 h 4939827"/>
              <a:gd name="connsiteX117" fmla="*/ 3285019 w 12192000"/>
              <a:gd name="connsiteY117" fmla="*/ 220535 h 4939827"/>
              <a:gd name="connsiteX118" fmla="*/ 3365154 w 12192000"/>
              <a:gd name="connsiteY118" fmla="*/ 226416 h 4939827"/>
              <a:gd name="connsiteX119" fmla="*/ 3367507 w 12192000"/>
              <a:gd name="connsiteY119" fmla="*/ 225416 h 4939827"/>
              <a:gd name="connsiteX120" fmla="*/ 3387567 w 12192000"/>
              <a:gd name="connsiteY120" fmla="*/ 227103 h 4939827"/>
              <a:gd name="connsiteX121" fmla="*/ 3498001 w 12192000"/>
              <a:gd name="connsiteY121" fmla="*/ 231941 h 4939827"/>
              <a:gd name="connsiteX122" fmla="*/ 3561557 w 12192000"/>
              <a:gd name="connsiteY122" fmla="*/ 228095 h 4939827"/>
              <a:gd name="connsiteX123" fmla="*/ 3611920 w 12192000"/>
              <a:gd name="connsiteY123" fmla="*/ 218094 h 4939827"/>
              <a:gd name="connsiteX124" fmla="*/ 3620528 w 12192000"/>
              <a:gd name="connsiteY124" fmla="*/ 218788 h 4939827"/>
              <a:gd name="connsiteX125" fmla="*/ 3620766 w 12192000"/>
              <a:gd name="connsiteY125" fmla="*/ 218511 h 4939827"/>
              <a:gd name="connsiteX126" fmla="*/ 3629977 w 12192000"/>
              <a:gd name="connsiteY126" fmla="*/ 218664 h 4939827"/>
              <a:gd name="connsiteX127" fmla="*/ 3636217 w 12192000"/>
              <a:gd name="connsiteY127" fmla="*/ 220048 h 4939827"/>
              <a:gd name="connsiteX128" fmla="*/ 3709484 w 12192000"/>
              <a:gd name="connsiteY128" fmla="*/ 186927 h 4939827"/>
              <a:gd name="connsiteX129" fmla="*/ 3761342 w 12192000"/>
              <a:gd name="connsiteY129" fmla="*/ 177474 h 4939827"/>
              <a:gd name="connsiteX130" fmla="*/ 3799748 w 12192000"/>
              <a:gd name="connsiteY130" fmla="*/ 167154 h 4939827"/>
              <a:gd name="connsiteX131" fmla="*/ 3922756 w 12192000"/>
              <a:gd name="connsiteY131" fmla="*/ 194044 h 4939827"/>
              <a:gd name="connsiteX132" fmla="*/ 4028476 w 12192000"/>
              <a:gd name="connsiteY132" fmla="*/ 223679 h 4939827"/>
              <a:gd name="connsiteX133" fmla="*/ 4191582 w 12192000"/>
              <a:gd name="connsiteY133" fmla="*/ 238952 h 4939827"/>
              <a:gd name="connsiteX134" fmla="*/ 4251024 w 12192000"/>
              <a:gd name="connsiteY134" fmla="*/ 240874 h 4939827"/>
              <a:gd name="connsiteX135" fmla="*/ 4355275 w 12192000"/>
              <a:gd name="connsiteY135" fmla="*/ 260205 h 4939827"/>
              <a:gd name="connsiteX136" fmla="*/ 4423807 w 12192000"/>
              <a:gd name="connsiteY136" fmla="*/ 270366 h 4939827"/>
              <a:gd name="connsiteX137" fmla="*/ 4558432 w 12192000"/>
              <a:gd name="connsiteY137" fmla="*/ 269194 h 4939827"/>
              <a:gd name="connsiteX138" fmla="*/ 4635061 w 12192000"/>
              <a:gd name="connsiteY138" fmla="*/ 280682 h 4939827"/>
              <a:gd name="connsiteX139" fmla="*/ 4807427 w 12192000"/>
              <a:gd name="connsiteY139" fmla="*/ 276835 h 4939827"/>
              <a:gd name="connsiteX140" fmla="*/ 5028933 w 12192000"/>
              <a:gd name="connsiteY140" fmla="*/ 183887 h 4939827"/>
              <a:gd name="connsiteX141" fmla="*/ 5093642 w 12192000"/>
              <a:gd name="connsiteY141" fmla="*/ 177214 h 4939827"/>
              <a:gd name="connsiteX142" fmla="*/ 5102642 w 12192000"/>
              <a:gd name="connsiteY142" fmla="*/ 186816 h 4939827"/>
              <a:gd name="connsiteX143" fmla="*/ 5193590 w 12192000"/>
              <a:gd name="connsiteY143" fmla="*/ 156458 h 4939827"/>
              <a:gd name="connsiteX144" fmla="*/ 5323922 w 12192000"/>
              <a:gd name="connsiteY144" fmla="*/ 146332 h 4939827"/>
              <a:gd name="connsiteX145" fmla="*/ 5421860 w 12192000"/>
              <a:gd name="connsiteY145" fmla="*/ 167298 h 4939827"/>
              <a:gd name="connsiteX146" fmla="*/ 5476948 w 12192000"/>
              <a:gd name="connsiteY146" fmla="*/ 173249 h 4939827"/>
              <a:gd name="connsiteX147" fmla="*/ 5516842 w 12192000"/>
              <a:gd name="connsiteY147" fmla="*/ 184018 h 4939827"/>
              <a:gd name="connsiteX148" fmla="*/ 5619415 w 12192000"/>
              <a:gd name="connsiteY148" fmla="*/ 176781 h 4939827"/>
              <a:gd name="connsiteX149" fmla="*/ 5789867 w 12192000"/>
              <a:gd name="connsiteY149" fmla="*/ 150304 h 4939827"/>
              <a:gd name="connsiteX150" fmla="*/ 5825953 w 12192000"/>
              <a:gd name="connsiteY150" fmla="*/ 147907 h 4939827"/>
              <a:gd name="connsiteX151" fmla="*/ 5856168 w 12192000"/>
              <a:gd name="connsiteY151" fmla="*/ 158719 h 4939827"/>
              <a:gd name="connsiteX152" fmla="*/ 5862476 w 12192000"/>
              <a:gd name="connsiteY152" fmla="*/ 172447 h 4939827"/>
              <a:gd name="connsiteX153" fmla="*/ 5882195 w 12192000"/>
              <a:gd name="connsiteY153" fmla="*/ 173195 h 4939827"/>
              <a:gd name="connsiteX154" fmla="*/ 5887271 w 12192000"/>
              <a:gd name="connsiteY154" fmla="*/ 176084 h 4939827"/>
              <a:gd name="connsiteX155" fmla="*/ 5921577 w 12192000"/>
              <a:gd name="connsiteY155" fmla="*/ 169858 h 4939827"/>
              <a:gd name="connsiteX156" fmla="*/ 5983240 w 12192000"/>
              <a:gd name="connsiteY156" fmla="*/ 152755 h 4939827"/>
              <a:gd name="connsiteX157" fmla="*/ 6152287 w 12192000"/>
              <a:gd name="connsiteY157" fmla="*/ 116736 h 4939827"/>
              <a:gd name="connsiteX158" fmla="*/ 6415830 w 12192000"/>
              <a:gd name="connsiteY158" fmla="*/ 136006 h 4939827"/>
              <a:gd name="connsiteX159" fmla="*/ 6756965 w 12192000"/>
              <a:gd name="connsiteY159" fmla="*/ 57636 h 4939827"/>
              <a:gd name="connsiteX160" fmla="*/ 6819400 w 12192000"/>
              <a:gd name="connsiteY160" fmla="*/ 30742 h 4939827"/>
              <a:gd name="connsiteX161" fmla="*/ 6986370 w 12192000"/>
              <a:gd name="connsiteY161" fmla="*/ 12659 h 4939827"/>
              <a:gd name="connsiteX162" fmla="*/ 6989536 w 12192000"/>
              <a:gd name="connsiteY162" fmla="*/ 14528 h 4939827"/>
              <a:gd name="connsiteX163" fmla="*/ 7015933 w 12192000"/>
              <a:gd name="connsiteY163" fmla="*/ 9653 h 4939827"/>
              <a:gd name="connsiteX164" fmla="*/ 7020592 w 12192000"/>
              <a:gd name="connsiteY164" fmla="*/ 1651 h 4939827"/>
              <a:gd name="connsiteX165" fmla="*/ 7025905 w 12192000"/>
              <a:gd name="connsiteY16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371484 w 12192000"/>
              <a:gd name="connsiteY55" fmla="*/ 329634 h 4939827"/>
              <a:gd name="connsiteX56" fmla="*/ 9404829 w 12192000"/>
              <a:gd name="connsiteY56" fmla="*/ 339038 h 4939827"/>
              <a:gd name="connsiteX57" fmla="*/ 9427021 w 12192000"/>
              <a:gd name="connsiteY57" fmla="*/ 358784 h 4939827"/>
              <a:gd name="connsiteX58" fmla="*/ 9670844 w 12192000"/>
              <a:gd name="connsiteY58" fmla="*/ 405128 h 4939827"/>
              <a:gd name="connsiteX59" fmla="*/ 9816083 w 12192000"/>
              <a:gd name="connsiteY59" fmla="*/ 416573 h 4939827"/>
              <a:gd name="connsiteX60" fmla="*/ 9936741 w 12192000"/>
              <a:gd name="connsiteY60" fmla="*/ 437044 h 4939827"/>
              <a:gd name="connsiteX61" fmla="*/ 10050093 w 12192000"/>
              <a:gd name="connsiteY61" fmla="*/ 443783 h 4939827"/>
              <a:gd name="connsiteX62" fmla="*/ 10130090 w 12192000"/>
              <a:gd name="connsiteY62" fmla="*/ 459520 h 4939827"/>
              <a:gd name="connsiteX63" fmla="*/ 10173456 w 12192000"/>
              <a:gd name="connsiteY63" fmla="*/ 457749 h 4939827"/>
              <a:gd name="connsiteX64" fmla="*/ 10218232 w 12192000"/>
              <a:gd name="connsiteY64" fmla="*/ 459820 h 4939827"/>
              <a:gd name="connsiteX65" fmla="*/ 10354176 w 12192000"/>
              <a:gd name="connsiteY65" fmla="*/ 471377 h 4939827"/>
              <a:gd name="connsiteX66" fmla="*/ 10430681 w 12192000"/>
              <a:gd name="connsiteY66" fmla="*/ 481226 h 4939827"/>
              <a:gd name="connsiteX67" fmla="*/ 10478169 w 12192000"/>
              <a:gd name="connsiteY67" fmla="*/ 481774 h 4939827"/>
              <a:gd name="connsiteX68" fmla="*/ 10540907 w 12192000"/>
              <a:gd name="connsiteY68" fmla="*/ 485607 h 4939827"/>
              <a:gd name="connsiteX69" fmla="*/ 10614941 w 12192000"/>
              <a:gd name="connsiteY69" fmla="*/ 487592 h 4939827"/>
              <a:gd name="connsiteX70" fmla="*/ 10674098 w 12192000"/>
              <a:gd name="connsiteY70" fmla="*/ 521656 h 4939827"/>
              <a:gd name="connsiteX71" fmla="*/ 10874834 w 12192000"/>
              <a:gd name="connsiteY71" fmla="*/ 574867 h 4939827"/>
              <a:gd name="connsiteX72" fmla="*/ 10944981 w 12192000"/>
              <a:gd name="connsiteY72" fmla="*/ 615042 h 4939827"/>
              <a:gd name="connsiteX73" fmla="*/ 11006376 w 12192000"/>
              <a:gd name="connsiteY73" fmla="*/ 645957 h 4939827"/>
              <a:gd name="connsiteX74" fmla="*/ 11076308 w 12192000"/>
              <a:gd name="connsiteY74" fmla="*/ 675698 h 4939827"/>
              <a:gd name="connsiteX75" fmla="*/ 11148789 w 12192000"/>
              <a:gd name="connsiteY75" fmla="*/ 685041 h 4939827"/>
              <a:gd name="connsiteX76" fmla="*/ 11249129 w 12192000"/>
              <a:gd name="connsiteY76" fmla="*/ 684218 h 4939827"/>
              <a:gd name="connsiteX77" fmla="*/ 11299915 w 12192000"/>
              <a:gd name="connsiteY77" fmla="*/ 692177 h 4939827"/>
              <a:gd name="connsiteX78" fmla="*/ 11386973 w 12192000"/>
              <a:gd name="connsiteY78" fmla="*/ 708209 h 4939827"/>
              <a:gd name="connsiteX79" fmla="*/ 11500105 w 12192000"/>
              <a:gd name="connsiteY79" fmla="*/ 735014 h 4939827"/>
              <a:gd name="connsiteX80" fmla="*/ 11621735 w 12192000"/>
              <a:gd name="connsiteY80" fmla="*/ 789584 h 4939827"/>
              <a:gd name="connsiteX81" fmla="*/ 11691200 w 12192000"/>
              <a:gd name="connsiteY81" fmla="*/ 867902 h 4939827"/>
              <a:gd name="connsiteX82" fmla="*/ 11819427 w 12192000"/>
              <a:gd name="connsiteY82" fmla="*/ 911634 h 4939827"/>
              <a:gd name="connsiteX83" fmla="*/ 11969720 w 12192000"/>
              <a:gd name="connsiteY83" fmla="*/ 964737 h 4939827"/>
              <a:gd name="connsiteX84" fmla="*/ 12055766 w 12192000"/>
              <a:gd name="connsiteY84" fmla="*/ 991268 h 4939827"/>
              <a:gd name="connsiteX85" fmla="*/ 12171539 w 12192000"/>
              <a:gd name="connsiteY85" fmla="*/ 995427 h 4939827"/>
              <a:gd name="connsiteX86" fmla="*/ 12187831 w 12192000"/>
              <a:gd name="connsiteY86" fmla="*/ 996580 h 4939827"/>
              <a:gd name="connsiteX87" fmla="*/ 12192000 w 12192000"/>
              <a:gd name="connsiteY87" fmla="*/ 996726 h 4939827"/>
              <a:gd name="connsiteX88" fmla="*/ 12192000 w 12192000"/>
              <a:gd name="connsiteY88" fmla="*/ 4939827 h 4939827"/>
              <a:gd name="connsiteX89" fmla="*/ 0 w 12192000"/>
              <a:gd name="connsiteY89" fmla="*/ 4939827 h 4939827"/>
              <a:gd name="connsiteX90" fmla="*/ 0 w 12192000"/>
              <a:gd name="connsiteY90" fmla="*/ 512043 h 4939827"/>
              <a:gd name="connsiteX91" fmla="*/ 7381 w 12192000"/>
              <a:gd name="connsiteY91" fmla="*/ 512580 h 4939827"/>
              <a:gd name="connsiteX92" fmla="*/ 100029 w 12192000"/>
              <a:gd name="connsiteY92" fmla="*/ 504758 h 4939827"/>
              <a:gd name="connsiteX93" fmla="*/ 155244 w 12192000"/>
              <a:gd name="connsiteY93" fmla="*/ 525130 h 4939827"/>
              <a:gd name="connsiteX94" fmla="*/ 254366 w 12192000"/>
              <a:gd name="connsiteY94" fmla="*/ 534449 h 4939827"/>
              <a:gd name="connsiteX95" fmla="*/ 447292 w 12192000"/>
              <a:gd name="connsiteY95" fmla="*/ 542725 h 4939827"/>
              <a:gd name="connsiteX96" fmla="*/ 628105 w 12192000"/>
              <a:gd name="connsiteY96" fmla="*/ 547853 h 4939827"/>
              <a:gd name="connsiteX97" fmla="*/ 783146 w 12192000"/>
              <a:gd name="connsiteY97" fmla="*/ 591799 h 4939827"/>
              <a:gd name="connsiteX98" fmla="*/ 1043676 w 12192000"/>
              <a:gd name="connsiteY98" fmla="*/ 591887 h 4939827"/>
              <a:gd name="connsiteX99" fmla="*/ 1281816 w 12192000"/>
              <a:gd name="connsiteY99" fmla="*/ 520946 h 4939827"/>
              <a:gd name="connsiteX100" fmla="*/ 1486347 w 12192000"/>
              <a:gd name="connsiteY100" fmla="*/ 487310 h 4939827"/>
              <a:gd name="connsiteX101" fmla="*/ 1568079 w 12192000"/>
              <a:gd name="connsiteY101" fmla="*/ 462531 h 4939827"/>
              <a:gd name="connsiteX102" fmla="*/ 1622516 w 12192000"/>
              <a:gd name="connsiteY102" fmla="*/ 466058 h 4939827"/>
              <a:gd name="connsiteX103" fmla="*/ 1655457 w 12192000"/>
              <a:gd name="connsiteY103" fmla="*/ 465359 h 4939827"/>
              <a:gd name="connsiteX104" fmla="*/ 1717454 w 12192000"/>
              <a:gd name="connsiteY104" fmla="*/ 417203 h 4939827"/>
              <a:gd name="connsiteX105" fmla="*/ 1913794 w 12192000"/>
              <a:gd name="connsiteY105" fmla="*/ 365255 h 4939827"/>
              <a:gd name="connsiteX106" fmla="*/ 2129762 w 12192000"/>
              <a:gd name="connsiteY106" fmla="*/ 367832 h 4939827"/>
              <a:gd name="connsiteX107" fmla="*/ 2376970 w 12192000"/>
              <a:gd name="connsiteY107" fmla="*/ 350129 h 4939827"/>
              <a:gd name="connsiteX108" fmla="*/ 2480155 w 12192000"/>
              <a:gd name="connsiteY108" fmla="*/ 359227 h 4939827"/>
              <a:gd name="connsiteX109" fmla="*/ 2586782 w 12192000"/>
              <a:gd name="connsiteY109" fmla="*/ 339352 h 4939827"/>
              <a:gd name="connsiteX110" fmla="*/ 2679617 w 12192000"/>
              <a:gd name="connsiteY110" fmla="*/ 305383 h 4939827"/>
              <a:gd name="connsiteX111" fmla="*/ 2788947 w 12192000"/>
              <a:gd name="connsiteY111" fmla="*/ 250375 h 4939827"/>
              <a:gd name="connsiteX112" fmla="*/ 2965530 w 12192000"/>
              <a:gd name="connsiteY112" fmla="*/ 245958 h 4939827"/>
              <a:gd name="connsiteX113" fmla="*/ 3103677 w 12192000"/>
              <a:gd name="connsiteY113" fmla="*/ 209527 h 4939827"/>
              <a:gd name="connsiteX114" fmla="*/ 3126759 w 12192000"/>
              <a:gd name="connsiteY114" fmla="*/ 211226 h 4939827"/>
              <a:gd name="connsiteX115" fmla="*/ 3164020 w 12192000"/>
              <a:gd name="connsiteY115" fmla="*/ 212779 h 4939827"/>
              <a:gd name="connsiteX116" fmla="*/ 3285019 w 12192000"/>
              <a:gd name="connsiteY116" fmla="*/ 220535 h 4939827"/>
              <a:gd name="connsiteX117" fmla="*/ 3365154 w 12192000"/>
              <a:gd name="connsiteY117" fmla="*/ 226416 h 4939827"/>
              <a:gd name="connsiteX118" fmla="*/ 3367507 w 12192000"/>
              <a:gd name="connsiteY118" fmla="*/ 225416 h 4939827"/>
              <a:gd name="connsiteX119" fmla="*/ 3387567 w 12192000"/>
              <a:gd name="connsiteY119" fmla="*/ 227103 h 4939827"/>
              <a:gd name="connsiteX120" fmla="*/ 3498001 w 12192000"/>
              <a:gd name="connsiteY120" fmla="*/ 231941 h 4939827"/>
              <a:gd name="connsiteX121" fmla="*/ 3561557 w 12192000"/>
              <a:gd name="connsiteY121" fmla="*/ 228095 h 4939827"/>
              <a:gd name="connsiteX122" fmla="*/ 3611920 w 12192000"/>
              <a:gd name="connsiteY122" fmla="*/ 218094 h 4939827"/>
              <a:gd name="connsiteX123" fmla="*/ 3620528 w 12192000"/>
              <a:gd name="connsiteY123" fmla="*/ 218788 h 4939827"/>
              <a:gd name="connsiteX124" fmla="*/ 3620766 w 12192000"/>
              <a:gd name="connsiteY124" fmla="*/ 218511 h 4939827"/>
              <a:gd name="connsiteX125" fmla="*/ 3629977 w 12192000"/>
              <a:gd name="connsiteY125" fmla="*/ 218664 h 4939827"/>
              <a:gd name="connsiteX126" fmla="*/ 3636217 w 12192000"/>
              <a:gd name="connsiteY126" fmla="*/ 220048 h 4939827"/>
              <a:gd name="connsiteX127" fmla="*/ 3709484 w 12192000"/>
              <a:gd name="connsiteY127" fmla="*/ 186927 h 4939827"/>
              <a:gd name="connsiteX128" fmla="*/ 3761342 w 12192000"/>
              <a:gd name="connsiteY128" fmla="*/ 177474 h 4939827"/>
              <a:gd name="connsiteX129" fmla="*/ 3799748 w 12192000"/>
              <a:gd name="connsiteY129" fmla="*/ 167154 h 4939827"/>
              <a:gd name="connsiteX130" fmla="*/ 3922756 w 12192000"/>
              <a:gd name="connsiteY130" fmla="*/ 194044 h 4939827"/>
              <a:gd name="connsiteX131" fmla="*/ 4028476 w 12192000"/>
              <a:gd name="connsiteY131" fmla="*/ 223679 h 4939827"/>
              <a:gd name="connsiteX132" fmla="*/ 4191582 w 12192000"/>
              <a:gd name="connsiteY132" fmla="*/ 238952 h 4939827"/>
              <a:gd name="connsiteX133" fmla="*/ 4251024 w 12192000"/>
              <a:gd name="connsiteY133" fmla="*/ 240874 h 4939827"/>
              <a:gd name="connsiteX134" fmla="*/ 4355275 w 12192000"/>
              <a:gd name="connsiteY134" fmla="*/ 260205 h 4939827"/>
              <a:gd name="connsiteX135" fmla="*/ 4423807 w 12192000"/>
              <a:gd name="connsiteY135" fmla="*/ 270366 h 4939827"/>
              <a:gd name="connsiteX136" fmla="*/ 4558432 w 12192000"/>
              <a:gd name="connsiteY136" fmla="*/ 269194 h 4939827"/>
              <a:gd name="connsiteX137" fmla="*/ 4635061 w 12192000"/>
              <a:gd name="connsiteY137" fmla="*/ 280682 h 4939827"/>
              <a:gd name="connsiteX138" fmla="*/ 4807427 w 12192000"/>
              <a:gd name="connsiteY138" fmla="*/ 276835 h 4939827"/>
              <a:gd name="connsiteX139" fmla="*/ 5028933 w 12192000"/>
              <a:gd name="connsiteY139" fmla="*/ 183887 h 4939827"/>
              <a:gd name="connsiteX140" fmla="*/ 5093642 w 12192000"/>
              <a:gd name="connsiteY140" fmla="*/ 177214 h 4939827"/>
              <a:gd name="connsiteX141" fmla="*/ 5102642 w 12192000"/>
              <a:gd name="connsiteY141" fmla="*/ 186816 h 4939827"/>
              <a:gd name="connsiteX142" fmla="*/ 5193590 w 12192000"/>
              <a:gd name="connsiteY142" fmla="*/ 156458 h 4939827"/>
              <a:gd name="connsiteX143" fmla="*/ 5323922 w 12192000"/>
              <a:gd name="connsiteY143" fmla="*/ 146332 h 4939827"/>
              <a:gd name="connsiteX144" fmla="*/ 5421860 w 12192000"/>
              <a:gd name="connsiteY144" fmla="*/ 167298 h 4939827"/>
              <a:gd name="connsiteX145" fmla="*/ 5476948 w 12192000"/>
              <a:gd name="connsiteY145" fmla="*/ 173249 h 4939827"/>
              <a:gd name="connsiteX146" fmla="*/ 5516842 w 12192000"/>
              <a:gd name="connsiteY146" fmla="*/ 184018 h 4939827"/>
              <a:gd name="connsiteX147" fmla="*/ 5619415 w 12192000"/>
              <a:gd name="connsiteY147" fmla="*/ 176781 h 4939827"/>
              <a:gd name="connsiteX148" fmla="*/ 5789867 w 12192000"/>
              <a:gd name="connsiteY148" fmla="*/ 150304 h 4939827"/>
              <a:gd name="connsiteX149" fmla="*/ 5825953 w 12192000"/>
              <a:gd name="connsiteY149" fmla="*/ 147907 h 4939827"/>
              <a:gd name="connsiteX150" fmla="*/ 5856168 w 12192000"/>
              <a:gd name="connsiteY150" fmla="*/ 158719 h 4939827"/>
              <a:gd name="connsiteX151" fmla="*/ 5862476 w 12192000"/>
              <a:gd name="connsiteY151" fmla="*/ 172447 h 4939827"/>
              <a:gd name="connsiteX152" fmla="*/ 5882195 w 12192000"/>
              <a:gd name="connsiteY152" fmla="*/ 173195 h 4939827"/>
              <a:gd name="connsiteX153" fmla="*/ 5887271 w 12192000"/>
              <a:gd name="connsiteY153" fmla="*/ 176084 h 4939827"/>
              <a:gd name="connsiteX154" fmla="*/ 5921577 w 12192000"/>
              <a:gd name="connsiteY154" fmla="*/ 169858 h 4939827"/>
              <a:gd name="connsiteX155" fmla="*/ 5983240 w 12192000"/>
              <a:gd name="connsiteY155" fmla="*/ 152755 h 4939827"/>
              <a:gd name="connsiteX156" fmla="*/ 6152287 w 12192000"/>
              <a:gd name="connsiteY156" fmla="*/ 116736 h 4939827"/>
              <a:gd name="connsiteX157" fmla="*/ 6415830 w 12192000"/>
              <a:gd name="connsiteY157" fmla="*/ 136006 h 4939827"/>
              <a:gd name="connsiteX158" fmla="*/ 6756965 w 12192000"/>
              <a:gd name="connsiteY158" fmla="*/ 57636 h 4939827"/>
              <a:gd name="connsiteX159" fmla="*/ 6819400 w 12192000"/>
              <a:gd name="connsiteY159" fmla="*/ 30742 h 4939827"/>
              <a:gd name="connsiteX160" fmla="*/ 6986370 w 12192000"/>
              <a:gd name="connsiteY160" fmla="*/ 12659 h 4939827"/>
              <a:gd name="connsiteX161" fmla="*/ 6989536 w 12192000"/>
              <a:gd name="connsiteY161" fmla="*/ 14528 h 4939827"/>
              <a:gd name="connsiteX162" fmla="*/ 7015933 w 12192000"/>
              <a:gd name="connsiteY162" fmla="*/ 9653 h 4939827"/>
              <a:gd name="connsiteX163" fmla="*/ 7020592 w 12192000"/>
              <a:gd name="connsiteY163" fmla="*/ 1651 h 4939827"/>
              <a:gd name="connsiteX164" fmla="*/ 7025905 w 12192000"/>
              <a:gd name="connsiteY16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877301 w 12192000"/>
              <a:gd name="connsiteY15" fmla="*/ 186153 h 4939827"/>
              <a:gd name="connsiteX16" fmla="*/ 7952584 w 12192000"/>
              <a:gd name="connsiteY16" fmla="*/ 170181 h 4939827"/>
              <a:gd name="connsiteX17" fmla="*/ 8009534 w 12192000"/>
              <a:gd name="connsiteY17" fmla="*/ 176441 h 4939827"/>
              <a:gd name="connsiteX18" fmla="*/ 8058681 w 12192000"/>
              <a:gd name="connsiteY18" fmla="*/ 219431 h 4939827"/>
              <a:gd name="connsiteX19" fmla="*/ 8126175 w 12192000"/>
              <a:gd name="connsiteY19" fmla="*/ 240005 h 4939827"/>
              <a:gd name="connsiteX20" fmla="*/ 8166439 w 12192000"/>
              <a:gd name="connsiteY20" fmla="*/ 252699 h 4939827"/>
              <a:gd name="connsiteX21" fmla="*/ 8281371 w 12192000"/>
              <a:gd name="connsiteY21" fmla="*/ 256875 h 4939827"/>
              <a:gd name="connsiteX22" fmla="*/ 8381609 w 12192000"/>
              <a:gd name="connsiteY22" fmla="*/ 240618 h 4939827"/>
              <a:gd name="connsiteX23" fmla="*/ 8406759 w 12192000"/>
              <a:gd name="connsiteY23" fmla="*/ 232517 h 4939827"/>
              <a:gd name="connsiteX24" fmla="*/ 8426506 w 12192000"/>
              <a:gd name="connsiteY24" fmla="*/ 241842 h 4939827"/>
              <a:gd name="connsiteX25" fmla="*/ 8427949 w 12192000"/>
              <a:gd name="connsiteY25" fmla="*/ 240981 h 4939827"/>
              <a:gd name="connsiteX26" fmla="*/ 8441468 w 12192000"/>
              <a:gd name="connsiteY26" fmla="*/ 241157 h 4939827"/>
              <a:gd name="connsiteX27" fmla="*/ 8565757 w 12192000"/>
              <a:gd name="connsiteY27" fmla="*/ 255317 h 4939827"/>
              <a:gd name="connsiteX28" fmla="*/ 8573171 w 12192000"/>
              <a:gd name="connsiteY28" fmla="*/ 258426 h 4939827"/>
              <a:gd name="connsiteX29" fmla="*/ 8573548 w 12192000"/>
              <a:gd name="connsiteY29" fmla="*/ 258241 h 4939827"/>
              <a:gd name="connsiteX30" fmla="*/ 8581827 w 12192000"/>
              <a:gd name="connsiteY30" fmla="*/ 261028 h 4939827"/>
              <a:gd name="connsiteX31" fmla="*/ 8586687 w 12192000"/>
              <a:gd name="connsiteY31" fmla="*/ 264089 h 4939827"/>
              <a:gd name="connsiteX32" fmla="*/ 8601067 w 12192000"/>
              <a:gd name="connsiteY32" fmla="*/ 270114 h 4939827"/>
              <a:gd name="connsiteX33" fmla="*/ 8672650 w 12192000"/>
              <a:gd name="connsiteY33" fmla="*/ 254821 h 4939827"/>
              <a:gd name="connsiteX34" fmla="*/ 8785543 w 12192000"/>
              <a:gd name="connsiteY34" fmla="*/ 263406 h 4939827"/>
              <a:gd name="connsiteX35" fmla="*/ 8830588 w 12192000"/>
              <a:gd name="connsiteY35" fmla="*/ 265483 h 4939827"/>
              <a:gd name="connsiteX36" fmla="*/ 8905142 w 12192000"/>
              <a:gd name="connsiteY36" fmla="*/ 264958 h 4939827"/>
              <a:gd name="connsiteX37" fmla="*/ 8968582 w 12192000"/>
              <a:gd name="connsiteY37" fmla="*/ 262728 h 4939827"/>
              <a:gd name="connsiteX38" fmla="*/ 8972994 w 12192000"/>
              <a:gd name="connsiteY38" fmla="*/ 263284 h 4939827"/>
              <a:gd name="connsiteX39" fmla="*/ 9004605 w 12192000"/>
              <a:gd name="connsiteY39" fmla="*/ 258041 h 4939827"/>
              <a:gd name="connsiteX40" fmla="*/ 9016165 w 12192000"/>
              <a:gd name="connsiteY40" fmla="*/ 261258 h 4939827"/>
              <a:gd name="connsiteX41" fmla="*/ 9043297 w 12192000"/>
              <a:gd name="connsiteY41" fmla="*/ 281547 h 4939827"/>
              <a:gd name="connsiteX42" fmla="*/ 9048315 w 12192000"/>
              <a:gd name="connsiteY42" fmla="*/ 279264 h 4939827"/>
              <a:gd name="connsiteX43" fmla="*/ 9054706 w 12192000"/>
              <a:gd name="connsiteY43" fmla="*/ 278538 h 4939827"/>
              <a:gd name="connsiteX44" fmla="*/ 9070919 w 12192000"/>
              <a:gd name="connsiteY44" fmla="*/ 281810 h 4939827"/>
              <a:gd name="connsiteX45" fmla="*/ 9076813 w 12192000"/>
              <a:gd name="connsiteY45" fmla="*/ 283909 h 4939827"/>
              <a:gd name="connsiteX46" fmla="*/ 9085871 w 12192000"/>
              <a:gd name="connsiteY46" fmla="*/ 285133 h 4939827"/>
              <a:gd name="connsiteX47" fmla="*/ 9086159 w 12192000"/>
              <a:gd name="connsiteY47" fmla="*/ 284887 h 4939827"/>
              <a:gd name="connsiteX48" fmla="*/ 9134606 w 12192000"/>
              <a:gd name="connsiteY48" fmla="*/ 288168 h 4939827"/>
              <a:gd name="connsiteX49" fmla="*/ 9195590 w 12192000"/>
              <a:gd name="connsiteY49" fmla="*/ 279568 h 4939827"/>
              <a:gd name="connsiteX50" fmla="*/ 9219336 w 12192000"/>
              <a:gd name="connsiteY50" fmla="*/ 278133 h 4939827"/>
              <a:gd name="connsiteX51" fmla="*/ 9232362 w 12192000"/>
              <a:gd name="connsiteY51" fmla="*/ 275894 h 4939827"/>
              <a:gd name="connsiteX52" fmla="*/ 9233396 w 12192000"/>
              <a:gd name="connsiteY52" fmla="*/ 274803 h 4939827"/>
              <a:gd name="connsiteX53" fmla="*/ 9256213 w 12192000"/>
              <a:gd name="connsiteY53" fmla="*/ 281576 h 4939827"/>
              <a:gd name="connsiteX54" fmla="*/ 9371484 w 12192000"/>
              <a:gd name="connsiteY54" fmla="*/ 329634 h 4939827"/>
              <a:gd name="connsiteX55" fmla="*/ 9404829 w 12192000"/>
              <a:gd name="connsiteY55" fmla="*/ 339038 h 4939827"/>
              <a:gd name="connsiteX56" fmla="*/ 9427021 w 12192000"/>
              <a:gd name="connsiteY56" fmla="*/ 358784 h 4939827"/>
              <a:gd name="connsiteX57" fmla="*/ 9670844 w 12192000"/>
              <a:gd name="connsiteY57" fmla="*/ 405128 h 4939827"/>
              <a:gd name="connsiteX58" fmla="*/ 9816083 w 12192000"/>
              <a:gd name="connsiteY58" fmla="*/ 416573 h 4939827"/>
              <a:gd name="connsiteX59" fmla="*/ 9936741 w 12192000"/>
              <a:gd name="connsiteY59" fmla="*/ 437044 h 4939827"/>
              <a:gd name="connsiteX60" fmla="*/ 10050093 w 12192000"/>
              <a:gd name="connsiteY60" fmla="*/ 443783 h 4939827"/>
              <a:gd name="connsiteX61" fmla="*/ 10130090 w 12192000"/>
              <a:gd name="connsiteY61" fmla="*/ 459520 h 4939827"/>
              <a:gd name="connsiteX62" fmla="*/ 10173456 w 12192000"/>
              <a:gd name="connsiteY62" fmla="*/ 457749 h 4939827"/>
              <a:gd name="connsiteX63" fmla="*/ 10218232 w 12192000"/>
              <a:gd name="connsiteY63" fmla="*/ 459820 h 4939827"/>
              <a:gd name="connsiteX64" fmla="*/ 10354176 w 12192000"/>
              <a:gd name="connsiteY64" fmla="*/ 471377 h 4939827"/>
              <a:gd name="connsiteX65" fmla="*/ 10430681 w 12192000"/>
              <a:gd name="connsiteY65" fmla="*/ 481226 h 4939827"/>
              <a:gd name="connsiteX66" fmla="*/ 10478169 w 12192000"/>
              <a:gd name="connsiteY66" fmla="*/ 481774 h 4939827"/>
              <a:gd name="connsiteX67" fmla="*/ 10540907 w 12192000"/>
              <a:gd name="connsiteY67" fmla="*/ 485607 h 4939827"/>
              <a:gd name="connsiteX68" fmla="*/ 10614941 w 12192000"/>
              <a:gd name="connsiteY68" fmla="*/ 487592 h 4939827"/>
              <a:gd name="connsiteX69" fmla="*/ 10674098 w 12192000"/>
              <a:gd name="connsiteY69" fmla="*/ 521656 h 4939827"/>
              <a:gd name="connsiteX70" fmla="*/ 10874834 w 12192000"/>
              <a:gd name="connsiteY70" fmla="*/ 574867 h 4939827"/>
              <a:gd name="connsiteX71" fmla="*/ 10944981 w 12192000"/>
              <a:gd name="connsiteY71" fmla="*/ 615042 h 4939827"/>
              <a:gd name="connsiteX72" fmla="*/ 11006376 w 12192000"/>
              <a:gd name="connsiteY72" fmla="*/ 645957 h 4939827"/>
              <a:gd name="connsiteX73" fmla="*/ 11076308 w 12192000"/>
              <a:gd name="connsiteY73" fmla="*/ 675698 h 4939827"/>
              <a:gd name="connsiteX74" fmla="*/ 11148789 w 12192000"/>
              <a:gd name="connsiteY74" fmla="*/ 685041 h 4939827"/>
              <a:gd name="connsiteX75" fmla="*/ 11249129 w 12192000"/>
              <a:gd name="connsiteY75" fmla="*/ 684218 h 4939827"/>
              <a:gd name="connsiteX76" fmla="*/ 11299915 w 12192000"/>
              <a:gd name="connsiteY76" fmla="*/ 692177 h 4939827"/>
              <a:gd name="connsiteX77" fmla="*/ 11386973 w 12192000"/>
              <a:gd name="connsiteY77" fmla="*/ 708209 h 4939827"/>
              <a:gd name="connsiteX78" fmla="*/ 11500105 w 12192000"/>
              <a:gd name="connsiteY78" fmla="*/ 735014 h 4939827"/>
              <a:gd name="connsiteX79" fmla="*/ 11621735 w 12192000"/>
              <a:gd name="connsiteY79" fmla="*/ 789584 h 4939827"/>
              <a:gd name="connsiteX80" fmla="*/ 11691200 w 12192000"/>
              <a:gd name="connsiteY80" fmla="*/ 867902 h 4939827"/>
              <a:gd name="connsiteX81" fmla="*/ 11819427 w 12192000"/>
              <a:gd name="connsiteY81" fmla="*/ 911634 h 4939827"/>
              <a:gd name="connsiteX82" fmla="*/ 11969720 w 12192000"/>
              <a:gd name="connsiteY82" fmla="*/ 964737 h 4939827"/>
              <a:gd name="connsiteX83" fmla="*/ 12055766 w 12192000"/>
              <a:gd name="connsiteY83" fmla="*/ 991268 h 4939827"/>
              <a:gd name="connsiteX84" fmla="*/ 12171539 w 12192000"/>
              <a:gd name="connsiteY84" fmla="*/ 995427 h 4939827"/>
              <a:gd name="connsiteX85" fmla="*/ 12187831 w 12192000"/>
              <a:gd name="connsiteY85" fmla="*/ 996580 h 4939827"/>
              <a:gd name="connsiteX86" fmla="*/ 12192000 w 12192000"/>
              <a:gd name="connsiteY86" fmla="*/ 996726 h 4939827"/>
              <a:gd name="connsiteX87" fmla="*/ 12192000 w 12192000"/>
              <a:gd name="connsiteY87" fmla="*/ 4939827 h 4939827"/>
              <a:gd name="connsiteX88" fmla="*/ 0 w 12192000"/>
              <a:gd name="connsiteY88" fmla="*/ 4939827 h 4939827"/>
              <a:gd name="connsiteX89" fmla="*/ 0 w 12192000"/>
              <a:gd name="connsiteY89" fmla="*/ 512043 h 4939827"/>
              <a:gd name="connsiteX90" fmla="*/ 7381 w 12192000"/>
              <a:gd name="connsiteY90" fmla="*/ 512580 h 4939827"/>
              <a:gd name="connsiteX91" fmla="*/ 100029 w 12192000"/>
              <a:gd name="connsiteY91" fmla="*/ 504758 h 4939827"/>
              <a:gd name="connsiteX92" fmla="*/ 155244 w 12192000"/>
              <a:gd name="connsiteY92" fmla="*/ 525130 h 4939827"/>
              <a:gd name="connsiteX93" fmla="*/ 254366 w 12192000"/>
              <a:gd name="connsiteY93" fmla="*/ 534449 h 4939827"/>
              <a:gd name="connsiteX94" fmla="*/ 447292 w 12192000"/>
              <a:gd name="connsiteY94" fmla="*/ 542725 h 4939827"/>
              <a:gd name="connsiteX95" fmla="*/ 628105 w 12192000"/>
              <a:gd name="connsiteY95" fmla="*/ 547853 h 4939827"/>
              <a:gd name="connsiteX96" fmla="*/ 783146 w 12192000"/>
              <a:gd name="connsiteY96" fmla="*/ 591799 h 4939827"/>
              <a:gd name="connsiteX97" fmla="*/ 1043676 w 12192000"/>
              <a:gd name="connsiteY97" fmla="*/ 591887 h 4939827"/>
              <a:gd name="connsiteX98" fmla="*/ 1281816 w 12192000"/>
              <a:gd name="connsiteY98" fmla="*/ 520946 h 4939827"/>
              <a:gd name="connsiteX99" fmla="*/ 1486347 w 12192000"/>
              <a:gd name="connsiteY99" fmla="*/ 487310 h 4939827"/>
              <a:gd name="connsiteX100" fmla="*/ 1568079 w 12192000"/>
              <a:gd name="connsiteY100" fmla="*/ 462531 h 4939827"/>
              <a:gd name="connsiteX101" fmla="*/ 1622516 w 12192000"/>
              <a:gd name="connsiteY101" fmla="*/ 466058 h 4939827"/>
              <a:gd name="connsiteX102" fmla="*/ 1655457 w 12192000"/>
              <a:gd name="connsiteY102" fmla="*/ 465359 h 4939827"/>
              <a:gd name="connsiteX103" fmla="*/ 1717454 w 12192000"/>
              <a:gd name="connsiteY103" fmla="*/ 417203 h 4939827"/>
              <a:gd name="connsiteX104" fmla="*/ 1913794 w 12192000"/>
              <a:gd name="connsiteY104" fmla="*/ 365255 h 4939827"/>
              <a:gd name="connsiteX105" fmla="*/ 2129762 w 12192000"/>
              <a:gd name="connsiteY105" fmla="*/ 367832 h 4939827"/>
              <a:gd name="connsiteX106" fmla="*/ 2376970 w 12192000"/>
              <a:gd name="connsiteY106" fmla="*/ 350129 h 4939827"/>
              <a:gd name="connsiteX107" fmla="*/ 2480155 w 12192000"/>
              <a:gd name="connsiteY107" fmla="*/ 359227 h 4939827"/>
              <a:gd name="connsiteX108" fmla="*/ 2586782 w 12192000"/>
              <a:gd name="connsiteY108" fmla="*/ 339352 h 4939827"/>
              <a:gd name="connsiteX109" fmla="*/ 2679617 w 12192000"/>
              <a:gd name="connsiteY109" fmla="*/ 305383 h 4939827"/>
              <a:gd name="connsiteX110" fmla="*/ 2788947 w 12192000"/>
              <a:gd name="connsiteY110" fmla="*/ 250375 h 4939827"/>
              <a:gd name="connsiteX111" fmla="*/ 2965530 w 12192000"/>
              <a:gd name="connsiteY111" fmla="*/ 245958 h 4939827"/>
              <a:gd name="connsiteX112" fmla="*/ 3103677 w 12192000"/>
              <a:gd name="connsiteY112" fmla="*/ 209527 h 4939827"/>
              <a:gd name="connsiteX113" fmla="*/ 3126759 w 12192000"/>
              <a:gd name="connsiteY113" fmla="*/ 211226 h 4939827"/>
              <a:gd name="connsiteX114" fmla="*/ 3164020 w 12192000"/>
              <a:gd name="connsiteY114" fmla="*/ 212779 h 4939827"/>
              <a:gd name="connsiteX115" fmla="*/ 3285019 w 12192000"/>
              <a:gd name="connsiteY115" fmla="*/ 220535 h 4939827"/>
              <a:gd name="connsiteX116" fmla="*/ 3365154 w 12192000"/>
              <a:gd name="connsiteY116" fmla="*/ 226416 h 4939827"/>
              <a:gd name="connsiteX117" fmla="*/ 3367507 w 12192000"/>
              <a:gd name="connsiteY117" fmla="*/ 225416 h 4939827"/>
              <a:gd name="connsiteX118" fmla="*/ 3387567 w 12192000"/>
              <a:gd name="connsiteY118" fmla="*/ 227103 h 4939827"/>
              <a:gd name="connsiteX119" fmla="*/ 3498001 w 12192000"/>
              <a:gd name="connsiteY119" fmla="*/ 231941 h 4939827"/>
              <a:gd name="connsiteX120" fmla="*/ 3561557 w 12192000"/>
              <a:gd name="connsiteY120" fmla="*/ 228095 h 4939827"/>
              <a:gd name="connsiteX121" fmla="*/ 3611920 w 12192000"/>
              <a:gd name="connsiteY121" fmla="*/ 218094 h 4939827"/>
              <a:gd name="connsiteX122" fmla="*/ 3620528 w 12192000"/>
              <a:gd name="connsiteY122" fmla="*/ 218788 h 4939827"/>
              <a:gd name="connsiteX123" fmla="*/ 3620766 w 12192000"/>
              <a:gd name="connsiteY123" fmla="*/ 218511 h 4939827"/>
              <a:gd name="connsiteX124" fmla="*/ 3629977 w 12192000"/>
              <a:gd name="connsiteY124" fmla="*/ 218664 h 4939827"/>
              <a:gd name="connsiteX125" fmla="*/ 3636217 w 12192000"/>
              <a:gd name="connsiteY125" fmla="*/ 220048 h 4939827"/>
              <a:gd name="connsiteX126" fmla="*/ 3709484 w 12192000"/>
              <a:gd name="connsiteY126" fmla="*/ 186927 h 4939827"/>
              <a:gd name="connsiteX127" fmla="*/ 3761342 w 12192000"/>
              <a:gd name="connsiteY127" fmla="*/ 177474 h 4939827"/>
              <a:gd name="connsiteX128" fmla="*/ 3799748 w 12192000"/>
              <a:gd name="connsiteY128" fmla="*/ 167154 h 4939827"/>
              <a:gd name="connsiteX129" fmla="*/ 3922756 w 12192000"/>
              <a:gd name="connsiteY129" fmla="*/ 194044 h 4939827"/>
              <a:gd name="connsiteX130" fmla="*/ 4028476 w 12192000"/>
              <a:gd name="connsiteY130" fmla="*/ 223679 h 4939827"/>
              <a:gd name="connsiteX131" fmla="*/ 4191582 w 12192000"/>
              <a:gd name="connsiteY131" fmla="*/ 238952 h 4939827"/>
              <a:gd name="connsiteX132" fmla="*/ 4251024 w 12192000"/>
              <a:gd name="connsiteY132" fmla="*/ 240874 h 4939827"/>
              <a:gd name="connsiteX133" fmla="*/ 4355275 w 12192000"/>
              <a:gd name="connsiteY133" fmla="*/ 260205 h 4939827"/>
              <a:gd name="connsiteX134" fmla="*/ 4423807 w 12192000"/>
              <a:gd name="connsiteY134" fmla="*/ 270366 h 4939827"/>
              <a:gd name="connsiteX135" fmla="*/ 4558432 w 12192000"/>
              <a:gd name="connsiteY135" fmla="*/ 269194 h 4939827"/>
              <a:gd name="connsiteX136" fmla="*/ 4635061 w 12192000"/>
              <a:gd name="connsiteY136" fmla="*/ 280682 h 4939827"/>
              <a:gd name="connsiteX137" fmla="*/ 4807427 w 12192000"/>
              <a:gd name="connsiteY137" fmla="*/ 276835 h 4939827"/>
              <a:gd name="connsiteX138" fmla="*/ 5028933 w 12192000"/>
              <a:gd name="connsiteY138" fmla="*/ 183887 h 4939827"/>
              <a:gd name="connsiteX139" fmla="*/ 5093642 w 12192000"/>
              <a:gd name="connsiteY139" fmla="*/ 177214 h 4939827"/>
              <a:gd name="connsiteX140" fmla="*/ 5102642 w 12192000"/>
              <a:gd name="connsiteY140" fmla="*/ 186816 h 4939827"/>
              <a:gd name="connsiteX141" fmla="*/ 5193590 w 12192000"/>
              <a:gd name="connsiteY141" fmla="*/ 156458 h 4939827"/>
              <a:gd name="connsiteX142" fmla="*/ 5323922 w 12192000"/>
              <a:gd name="connsiteY142" fmla="*/ 146332 h 4939827"/>
              <a:gd name="connsiteX143" fmla="*/ 5421860 w 12192000"/>
              <a:gd name="connsiteY143" fmla="*/ 167298 h 4939827"/>
              <a:gd name="connsiteX144" fmla="*/ 5476948 w 12192000"/>
              <a:gd name="connsiteY144" fmla="*/ 173249 h 4939827"/>
              <a:gd name="connsiteX145" fmla="*/ 5516842 w 12192000"/>
              <a:gd name="connsiteY145" fmla="*/ 184018 h 4939827"/>
              <a:gd name="connsiteX146" fmla="*/ 5619415 w 12192000"/>
              <a:gd name="connsiteY146" fmla="*/ 176781 h 4939827"/>
              <a:gd name="connsiteX147" fmla="*/ 5789867 w 12192000"/>
              <a:gd name="connsiteY147" fmla="*/ 150304 h 4939827"/>
              <a:gd name="connsiteX148" fmla="*/ 5825953 w 12192000"/>
              <a:gd name="connsiteY148" fmla="*/ 147907 h 4939827"/>
              <a:gd name="connsiteX149" fmla="*/ 5856168 w 12192000"/>
              <a:gd name="connsiteY149" fmla="*/ 158719 h 4939827"/>
              <a:gd name="connsiteX150" fmla="*/ 5862476 w 12192000"/>
              <a:gd name="connsiteY150" fmla="*/ 172447 h 4939827"/>
              <a:gd name="connsiteX151" fmla="*/ 5882195 w 12192000"/>
              <a:gd name="connsiteY151" fmla="*/ 173195 h 4939827"/>
              <a:gd name="connsiteX152" fmla="*/ 5887271 w 12192000"/>
              <a:gd name="connsiteY152" fmla="*/ 176084 h 4939827"/>
              <a:gd name="connsiteX153" fmla="*/ 5921577 w 12192000"/>
              <a:gd name="connsiteY153" fmla="*/ 169858 h 4939827"/>
              <a:gd name="connsiteX154" fmla="*/ 5983240 w 12192000"/>
              <a:gd name="connsiteY154" fmla="*/ 152755 h 4939827"/>
              <a:gd name="connsiteX155" fmla="*/ 6152287 w 12192000"/>
              <a:gd name="connsiteY155" fmla="*/ 116736 h 4939827"/>
              <a:gd name="connsiteX156" fmla="*/ 6415830 w 12192000"/>
              <a:gd name="connsiteY156" fmla="*/ 136006 h 4939827"/>
              <a:gd name="connsiteX157" fmla="*/ 6756965 w 12192000"/>
              <a:gd name="connsiteY157" fmla="*/ 57636 h 4939827"/>
              <a:gd name="connsiteX158" fmla="*/ 6819400 w 12192000"/>
              <a:gd name="connsiteY158" fmla="*/ 30742 h 4939827"/>
              <a:gd name="connsiteX159" fmla="*/ 6986370 w 12192000"/>
              <a:gd name="connsiteY159" fmla="*/ 12659 h 4939827"/>
              <a:gd name="connsiteX160" fmla="*/ 6989536 w 12192000"/>
              <a:gd name="connsiteY160" fmla="*/ 14528 h 4939827"/>
              <a:gd name="connsiteX161" fmla="*/ 7015933 w 12192000"/>
              <a:gd name="connsiteY161" fmla="*/ 9653 h 4939827"/>
              <a:gd name="connsiteX162" fmla="*/ 7020592 w 12192000"/>
              <a:gd name="connsiteY162" fmla="*/ 1651 h 4939827"/>
              <a:gd name="connsiteX163" fmla="*/ 7025905 w 12192000"/>
              <a:gd name="connsiteY16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152287 w 12192000"/>
              <a:gd name="connsiteY154" fmla="*/ 116736 h 4939827"/>
              <a:gd name="connsiteX155" fmla="*/ 6415830 w 12192000"/>
              <a:gd name="connsiteY155" fmla="*/ 136006 h 4939827"/>
              <a:gd name="connsiteX156" fmla="*/ 6756965 w 12192000"/>
              <a:gd name="connsiteY156" fmla="*/ 57636 h 4939827"/>
              <a:gd name="connsiteX157" fmla="*/ 6819400 w 12192000"/>
              <a:gd name="connsiteY157" fmla="*/ 30742 h 4939827"/>
              <a:gd name="connsiteX158" fmla="*/ 6986370 w 12192000"/>
              <a:gd name="connsiteY158" fmla="*/ 12659 h 4939827"/>
              <a:gd name="connsiteX159" fmla="*/ 6989536 w 12192000"/>
              <a:gd name="connsiteY159" fmla="*/ 14528 h 4939827"/>
              <a:gd name="connsiteX160" fmla="*/ 7015933 w 12192000"/>
              <a:gd name="connsiteY160" fmla="*/ 9653 h 4939827"/>
              <a:gd name="connsiteX161" fmla="*/ 7020592 w 12192000"/>
              <a:gd name="connsiteY161" fmla="*/ 1651 h 4939827"/>
              <a:gd name="connsiteX162" fmla="*/ 7025905 w 12192000"/>
              <a:gd name="connsiteY16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256213 w 12192000"/>
              <a:gd name="connsiteY51" fmla="*/ 281576 h 4939827"/>
              <a:gd name="connsiteX52" fmla="*/ 9371484 w 12192000"/>
              <a:gd name="connsiteY52" fmla="*/ 329634 h 4939827"/>
              <a:gd name="connsiteX53" fmla="*/ 9404829 w 12192000"/>
              <a:gd name="connsiteY53" fmla="*/ 339038 h 4939827"/>
              <a:gd name="connsiteX54" fmla="*/ 9427021 w 12192000"/>
              <a:gd name="connsiteY54" fmla="*/ 358784 h 4939827"/>
              <a:gd name="connsiteX55" fmla="*/ 9670844 w 12192000"/>
              <a:gd name="connsiteY55" fmla="*/ 405128 h 4939827"/>
              <a:gd name="connsiteX56" fmla="*/ 9816083 w 12192000"/>
              <a:gd name="connsiteY56" fmla="*/ 416573 h 4939827"/>
              <a:gd name="connsiteX57" fmla="*/ 9936741 w 12192000"/>
              <a:gd name="connsiteY57" fmla="*/ 437044 h 4939827"/>
              <a:gd name="connsiteX58" fmla="*/ 10050093 w 12192000"/>
              <a:gd name="connsiteY58" fmla="*/ 443783 h 4939827"/>
              <a:gd name="connsiteX59" fmla="*/ 10130090 w 12192000"/>
              <a:gd name="connsiteY59" fmla="*/ 459520 h 4939827"/>
              <a:gd name="connsiteX60" fmla="*/ 10173456 w 12192000"/>
              <a:gd name="connsiteY60" fmla="*/ 457749 h 4939827"/>
              <a:gd name="connsiteX61" fmla="*/ 10218232 w 12192000"/>
              <a:gd name="connsiteY61" fmla="*/ 459820 h 4939827"/>
              <a:gd name="connsiteX62" fmla="*/ 10354176 w 12192000"/>
              <a:gd name="connsiteY62" fmla="*/ 471377 h 4939827"/>
              <a:gd name="connsiteX63" fmla="*/ 10430681 w 12192000"/>
              <a:gd name="connsiteY63" fmla="*/ 481226 h 4939827"/>
              <a:gd name="connsiteX64" fmla="*/ 10478169 w 12192000"/>
              <a:gd name="connsiteY64" fmla="*/ 481774 h 4939827"/>
              <a:gd name="connsiteX65" fmla="*/ 10540907 w 12192000"/>
              <a:gd name="connsiteY65" fmla="*/ 485607 h 4939827"/>
              <a:gd name="connsiteX66" fmla="*/ 10614941 w 12192000"/>
              <a:gd name="connsiteY66" fmla="*/ 487592 h 4939827"/>
              <a:gd name="connsiteX67" fmla="*/ 10674098 w 12192000"/>
              <a:gd name="connsiteY67" fmla="*/ 521656 h 4939827"/>
              <a:gd name="connsiteX68" fmla="*/ 10874834 w 12192000"/>
              <a:gd name="connsiteY68" fmla="*/ 574867 h 4939827"/>
              <a:gd name="connsiteX69" fmla="*/ 10944981 w 12192000"/>
              <a:gd name="connsiteY69" fmla="*/ 615042 h 4939827"/>
              <a:gd name="connsiteX70" fmla="*/ 11006376 w 12192000"/>
              <a:gd name="connsiteY70" fmla="*/ 645957 h 4939827"/>
              <a:gd name="connsiteX71" fmla="*/ 11076308 w 12192000"/>
              <a:gd name="connsiteY71" fmla="*/ 675698 h 4939827"/>
              <a:gd name="connsiteX72" fmla="*/ 11148789 w 12192000"/>
              <a:gd name="connsiteY72" fmla="*/ 685041 h 4939827"/>
              <a:gd name="connsiteX73" fmla="*/ 11249129 w 12192000"/>
              <a:gd name="connsiteY73" fmla="*/ 684218 h 4939827"/>
              <a:gd name="connsiteX74" fmla="*/ 11299915 w 12192000"/>
              <a:gd name="connsiteY74" fmla="*/ 692177 h 4939827"/>
              <a:gd name="connsiteX75" fmla="*/ 11386973 w 12192000"/>
              <a:gd name="connsiteY75" fmla="*/ 708209 h 4939827"/>
              <a:gd name="connsiteX76" fmla="*/ 11500105 w 12192000"/>
              <a:gd name="connsiteY76" fmla="*/ 735014 h 4939827"/>
              <a:gd name="connsiteX77" fmla="*/ 11621735 w 12192000"/>
              <a:gd name="connsiteY77" fmla="*/ 789584 h 4939827"/>
              <a:gd name="connsiteX78" fmla="*/ 11691200 w 12192000"/>
              <a:gd name="connsiteY78" fmla="*/ 867902 h 4939827"/>
              <a:gd name="connsiteX79" fmla="*/ 11819427 w 12192000"/>
              <a:gd name="connsiteY79" fmla="*/ 911634 h 4939827"/>
              <a:gd name="connsiteX80" fmla="*/ 11969720 w 12192000"/>
              <a:gd name="connsiteY80" fmla="*/ 964737 h 4939827"/>
              <a:gd name="connsiteX81" fmla="*/ 12055766 w 12192000"/>
              <a:gd name="connsiteY81" fmla="*/ 991268 h 4939827"/>
              <a:gd name="connsiteX82" fmla="*/ 12171539 w 12192000"/>
              <a:gd name="connsiteY82" fmla="*/ 995427 h 4939827"/>
              <a:gd name="connsiteX83" fmla="*/ 12187831 w 12192000"/>
              <a:gd name="connsiteY83" fmla="*/ 996580 h 4939827"/>
              <a:gd name="connsiteX84" fmla="*/ 12192000 w 12192000"/>
              <a:gd name="connsiteY84" fmla="*/ 996726 h 4939827"/>
              <a:gd name="connsiteX85" fmla="*/ 12192000 w 12192000"/>
              <a:gd name="connsiteY85" fmla="*/ 4939827 h 4939827"/>
              <a:gd name="connsiteX86" fmla="*/ 0 w 12192000"/>
              <a:gd name="connsiteY86" fmla="*/ 4939827 h 4939827"/>
              <a:gd name="connsiteX87" fmla="*/ 0 w 12192000"/>
              <a:gd name="connsiteY87" fmla="*/ 512043 h 4939827"/>
              <a:gd name="connsiteX88" fmla="*/ 7381 w 12192000"/>
              <a:gd name="connsiteY88" fmla="*/ 512580 h 4939827"/>
              <a:gd name="connsiteX89" fmla="*/ 100029 w 12192000"/>
              <a:gd name="connsiteY89" fmla="*/ 504758 h 4939827"/>
              <a:gd name="connsiteX90" fmla="*/ 155244 w 12192000"/>
              <a:gd name="connsiteY90" fmla="*/ 525130 h 4939827"/>
              <a:gd name="connsiteX91" fmla="*/ 254366 w 12192000"/>
              <a:gd name="connsiteY91" fmla="*/ 534449 h 4939827"/>
              <a:gd name="connsiteX92" fmla="*/ 447292 w 12192000"/>
              <a:gd name="connsiteY92" fmla="*/ 542725 h 4939827"/>
              <a:gd name="connsiteX93" fmla="*/ 628105 w 12192000"/>
              <a:gd name="connsiteY93" fmla="*/ 547853 h 4939827"/>
              <a:gd name="connsiteX94" fmla="*/ 783146 w 12192000"/>
              <a:gd name="connsiteY94" fmla="*/ 591799 h 4939827"/>
              <a:gd name="connsiteX95" fmla="*/ 1043676 w 12192000"/>
              <a:gd name="connsiteY95" fmla="*/ 591887 h 4939827"/>
              <a:gd name="connsiteX96" fmla="*/ 1281816 w 12192000"/>
              <a:gd name="connsiteY96" fmla="*/ 520946 h 4939827"/>
              <a:gd name="connsiteX97" fmla="*/ 1486347 w 12192000"/>
              <a:gd name="connsiteY97" fmla="*/ 487310 h 4939827"/>
              <a:gd name="connsiteX98" fmla="*/ 1568079 w 12192000"/>
              <a:gd name="connsiteY98" fmla="*/ 462531 h 4939827"/>
              <a:gd name="connsiteX99" fmla="*/ 1622516 w 12192000"/>
              <a:gd name="connsiteY99" fmla="*/ 466058 h 4939827"/>
              <a:gd name="connsiteX100" fmla="*/ 1655457 w 12192000"/>
              <a:gd name="connsiteY100" fmla="*/ 465359 h 4939827"/>
              <a:gd name="connsiteX101" fmla="*/ 1717454 w 12192000"/>
              <a:gd name="connsiteY101" fmla="*/ 417203 h 4939827"/>
              <a:gd name="connsiteX102" fmla="*/ 1913794 w 12192000"/>
              <a:gd name="connsiteY102" fmla="*/ 365255 h 4939827"/>
              <a:gd name="connsiteX103" fmla="*/ 2129762 w 12192000"/>
              <a:gd name="connsiteY103" fmla="*/ 367832 h 4939827"/>
              <a:gd name="connsiteX104" fmla="*/ 2376970 w 12192000"/>
              <a:gd name="connsiteY104" fmla="*/ 350129 h 4939827"/>
              <a:gd name="connsiteX105" fmla="*/ 2480155 w 12192000"/>
              <a:gd name="connsiteY105" fmla="*/ 359227 h 4939827"/>
              <a:gd name="connsiteX106" fmla="*/ 2586782 w 12192000"/>
              <a:gd name="connsiteY106" fmla="*/ 339352 h 4939827"/>
              <a:gd name="connsiteX107" fmla="*/ 2679617 w 12192000"/>
              <a:gd name="connsiteY107" fmla="*/ 305383 h 4939827"/>
              <a:gd name="connsiteX108" fmla="*/ 2788947 w 12192000"/>
              <a:gd name="connsiteY108" fmla="*/ 250375 h 4939827"/>
              <a:gd name="connsiteX109" fmla="*/ 2965530 w 12192000"/>
              <a:gd name="connsiteY109" fmla="*/ 245958 h 4939827"/>
              <a:gd name="connsiteX110" fmla="*/ 3103677 w 12192000"/>
              <a:gd name="connsiteY110" fmla="*/ 209527 h 4939827"/>
              <a:gd name="connsiteX111" fmla="*/ 3126759 w 12192000"/>
              <a:gd name="connsiteY111" fmla="*/ 211226 h 4939827"/>
              <a:gd name="connsiteX112" fmla="*/ 3164020 w 12192000"/>
              <a:gd name="connsiteY112" fmla="*/ 212779 h 4939827"/>
              <a:gd name="connsiteX113" fmla="*/ 3285019 w 12192000"/>
              <a:gd name="connsiteY113" fmla="*/ 220535 h 4939827"/>
              <a:gd name="connsiteX114" fmla="*/ 3365154 w 12192000"/>
              <a:gd name="connsiteY114" fmla="*/ 226416 h 4939827"/>
              <a:gd name="connsiteX115" fmla="*/ 3367507 w 12192000"/>
              <a:gd name="connsiteY115" fmla="*/ 225416 h 4939827"/>
              <a:gd name="connsiteX116" fmla="*/ 3387567 w 12192000"/>
              <a:gd name="connsiteY116" fmla="*/ 227103 h 4939827"/>
              <a:gd name="connsiteX117" fmla="*/ 3498001 w 12192000"/>
              <a:gd name="connsiteY117" fmla="*/ 231941 h 4939827"/>
              <a:gd name="connsiteX118" fmla="*/ 3561557 w 12192000"/>
              <a:gd name="connsiteY118" fmla="*/ 228095 h 4939827"/>
              <a:gd name="connsiteX119" fmla="*/ 3611920 w 12192000"/>
              <a:gd name="connsiteY119" fmla="*/ 218094 h 4939827"/>
              <a:gd name="connsiteX120" fmla="*/ 3620528 w 12192000"/>
              <a:gd name="connsiteY120" fmla="*/ 218788 h 4939827"/>
              <a:gd name="connsiteX121" fmla="*/ 3620766 w 12192000"/>
              <a:gd name="connsiteY121" fmla="*/ 218511 h 4939827"/>
              <a:gd name="connsiteX122" fmla="*/ 3629977 w 12192000"/>
              <a:gd name="connsiteY122" fmla="*/ 218664 h 4939827"/>
              <a:gd name="connsiteX123" fmla="*/ 3636217 w 12192000"/>
              <a:gd name="connsiteY123" fmla="*/ 220048 h 4939827"/>
              <a:gd name="connsiteX124" fmla="*/ 3709484 w 12192000"/>
              <a:gd name="connsiteY124" fmla="*/ 186927 h 4939827"/>
              <a:gd name="connsiteX125" fmla="*/ 3761342 w 12192000"/>
              <a:gd name="connsiteY125" fmla="*/ 177474 h 4939827"/>
              <a:gd name="connsiteX126" fmla="*/ 3799748 w 12192000"/>
              <a:gd name="connsiteY126" fmla="*/ 167154 h 4939827"/>
              <a:gd name="connsiteX127" fmla="*/ 3922756 w 12192000"/>
              <a:gd name="connsiteY127" fmla="*/ 194044 h 4939827"/>
              <a:gd name="connsiteX128" fmla="*/ 4028476 w 12192000"/>
              <a:gd name="connsiteY128" fmla="*/ 223679 h 4939827"/>
              <a:gd name="connsiteX129" fmla="*/ 4191582 w 12192000"/>
              <a:gd name="connsiteY129" fmla="*/ 238952 h 4939827"/>
              <a:gd name="connsiteX130" fmla="*/ 4251024 w 12192000"/>
              <a:gd name="connsiteY130" fmla="*/ 240874 h 4939827"/>
              <a:gd name="connsiteX131" fmla="*/ 4355275 w 12192000"/>
              <a:gd name="connsiteY131" fmla="*/ 260205 h 4939827"/>
              <a:gd name="connsiteX132" fmla="*/ 4423807 w 12192000"/>
              <a:gd name="connsiteY132" fmla="*/ 270366 h 4939827"/>
              <a:gd name="connsiteX133" fmla="*/ 4558432 w 12192000"/>
              <a:gd name="connsiteY133" fmla="*/ 269194 h 4939827"/>
              <a:gd name="connsiteX134" fmla="*/ 4635061 w 12192000"/>
              <a:gd name="connsiteY134" fmla="*/ 280682 h 4939827"/>
              <a:gd name="connsiteX135" fmla="*/ 4807427 w 12192000"/>
              <a:gd name="connsiteY135" fmla="*/ 276835 h 4939827"/>
              <a:gd name="connsiteX136" fmla="*/ 5028933 w 12192000"/>
              <a:gd name="connsiteY136" fmla="*/ 183887 h 4939827"/>
              <a:gd name="connsiteX137" fmla="*/ 5093642 w 12192000"/>
              <a:gd name="connsiteY137" fmla="*/ 177214 h 4939827"/>
              <a:gd name="connsiteX138" fmla="*/ 5102642 w 12192000"/>
              <a:gd name="connsiteY138" fmla="*/ 186816 h 4939827"/>
              <a:gd name="connsiteX139" fmla="*/ 5193590 w 12192000"/>
              <a:gd name="connsiteY139" fmla="*/ 156458 h 4939827"/>
              <a:gd name="connsiteX140" fmla="*/ 5323922 w 12192000"/>
              <a:gd name="connsiteY140" fmla="*/ 146332 h 4939827"/>
              <a:gd name="connsiteX141" fmla="*/ 5421860 w 12192000"/>
              <a:gd name="connsiteY141" fmla="*/ 167298 h 4939827"/>
              <a:gd name="connsiteX142" fmla="*/ 5476948 w 12192000"/>
              <a:gd name="connsiteY142" fmla="*/ 173249 h 4939827"/>
              <a:gd name="connsiteX143" fmla="*/ 5516842 w 12192000"/>
              <a:gd name="connsiteY143" fmla="*/ 184018 h 4939827"/>
              <a:gd name="connsiteX144" fmla="*/ 5619415 w 12192000"/>
              <a:gd name="connsiteY144" fmla="*/ 176781 h 4939827"/>
              <a:gd name="connsiteX145" fmla="*/ 5789867 w 12192000"/>
              <a:gd name="connsiteY145" fmla="*/ 150304 h 4939827"/>
              <a:gd name="connsiteX146" fmla="*/ 5825953 w 12192000"/>
              <a:gd name="connsiteY146" fmla="*/ 147907 h 4939827"/>
              <a:gd name="connsiteX147" fmla="*/ 5856168 w 12192000"/>
              <a:gd name="connsiteY147" fmla="*/ 158719 h 4939827"/>
              <a:gd name="connsiteX148" fmla="*/ 5862476 w 12192000"/>
              <a:gd name="connsiteY148" fmla="*/ 172447 h 4939827"/>
              <a:gd name="connsiteX149" fmla="*/ 5882195 w 12192000"/>
              <a:gd name="connsiteY149" fmla="*/ 173195 h 4939827"/>
              <a:gd name="connsiteX150" fmla="*/ 5952585 w 12192000"/>
              <a:gd name="connsiteY150" fmla="*/ 161012 h 4939827"/>
              <a:gd name="connsiteX151" fmla="*/ 6001964 w 12192000"/>
              <a:gd name="connsiteY151" fmla="*/ 154786 h 4939827"/>
              <a:gd name="connsiteX152" fmla="*/ 6184207 w 12192000"/>
              <a:gd name="connsiteY152" fmla="*/ 132658 h 4939827"/>
              <a:gd name="connsiteX153" fmla="*/ 6415830 w 12192000"/>
              <a:gd name="connsiteY153" fmla="*/ 136006 h 4939827"/>
              <a:gd name="connsiteX154" fmla="*/ 6756965 w 12192000"/>
              <a:gd name="connsiteY154" fmla="*/ 57636 h 4939827"/>
              <a:gd name="connsiteX155" fmla="*/ 6819400 w 12192000"/>
              <a:gd name="connsiteY155" fmla="*/ 30742 h 4939827"/>
              <a:gd name="connsiteX156" fmla="*/ 6986370 w 12192000"/>
              <a:gd name="connsiteY156" fmla="*/ 12659 h 4939827"/>
              <a:gd name="connsiteX157" fmla="*/ 6989536 w 12192000"/>
              <a:gd name="connsiteY157" fmla="*/ 14528 h 4939827"/>
              <a:gd name="connsiteX158" fmla="*/ 7015933 w 12192000"/>
              <a:gd name="connsiteY158" fmla="*/ 9653 h 4939827"/>
              <a:gd name="connsiteX159" fmla="*/ 7020592 w 12192000"/>
              <a:gd name="connsiteY159" fmla="*/ 1651 h 4939827"/>
              <a:gd name="connsiteX160" fmla="*/ 7025905 w 12192000"/>
              <a:gd name="connsiteY16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83638 w 12192000"/>
              <a:gd name="connsiteY50" fmla="*/ 299924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622021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281371 w 12192000"/>
              <a:gd name="connsiteY19" fmla="*/ 256875 h 4939827"/>
              <a:gd name="connsiteX20" fmla="*/ 8381609 w 12192000"/>
              <a:gd name="connsiteY20" fmla="*/ 240618 h 4939827"/>
              <a:gd name="connsiteX21" fmla="*/ 8406759 w 12192000"/>
              <a:gd name="connsiteY21" fmla="*/ 232517 h 4939827"/>
              <a:gd name="connsiteX22" fmla="*/ 8426506 w 12192000"/>
              <a:gd name="connsiteY22" fmla="*/ 241842 h 4939827"/>
              <a:gd name="connsiteX23" fmla="*/ 8427949 w 12192000"/>
              <a:gd name="connsiteY23" fmla="*/ 240981 h 4939827"/>
              <a:gd name="connsiteX24" fmla="*/ 8441468 w 12192000"/>
              <a:gd name="connsiteY24" fmla="*/ 241157 h 4939827"/>
              <a:gd name="connsiteX25" fmla="*/ 8565757 w 12192000"/>
              <a:gd name="connsiteY25" fmla="*/ 255317 h 4939827"/>
              <a:gd name="connsiteX26" fmla="*/ 8573171 w 12192000"/>
              <a:gd name="connsiteY26" fmla="*/ 258426 h 4939827"/>
              <a:gd name="connsiteX27" fmla="*/ 8573548 w 12192000"/>
              <a:gd name="connsiteY27" fmla="*/ 258241 h 4939827"/>
              <a:gd name="connsiteX28" fmla="*/ 8622021 w 12192000"/>
              <a:gd name="connsiteY28" fmla="*/ 261028 h 4939827"/>
              <a:gd name="connsiteX29" fmla="*/ 8672650 w 12192000"/>
              <a:gd name="connsiteY29" fmla="*/ 254821 h 4939827"/>
              <a:gd name="connsiteX30" fmla="*/ 8785543 w 12192000"/>
              <a:gd name="connsiteY30" fmla="*/ 263406 h 4939827"/>
              <a:gd name="connsiteX31" fmla="*/ 8830588 w 12192000"/>
              <a:gd name="connsiteY31" fmla="*/ 265483 h 4939827"/>
              <a:gd name="connsiteX32" fmla="*/ 8905142 w 12192000"/>
              <a:gd name="connsiteY32" fmla="*/ 264958 h 4939827"/>
              <a:gd name="connsiteX33" fmla="*/ 8968582 w 12192000"/>
              <a:gd name="connsiteY33" fmla="*/ 262728 h 4939827"/>
              <a:gd name="connsiteX34" fmla="*/ 8972994 w 12192000"/>
              <a:gd name="connsiteY34" fmla="*/ 263284 h 4939827"/>
              <a:gd name="connsiteX35" fmla="*/ 9004605 w 12192000"/>
              <a:gd name="connsiteY35" fmla="*/ 258041 h 4939827"/>
              <a:gd name="connsiteX36" fmla="*/ 9016165 w 12192000"/>
              <a:gd name="connsiteY36" fmla="*/ 261258 h 4939827"/>
              <a:gd name="connsiteX37" fmla="*/ 9043297 w 12192000"/>
              <a:gd name="connsiteY37" fmla="*/ 281547 h 4939827"/>
              <a:gd name="connsiteX38" fmla="*/ 9048315 w 12192000"/>
              <a:gd name="connsiteY38" fmla="*/ 279264 h 4939827"/>
              <a:gd name="connsiteX39" fmla="*/ 9054706 w 12192000"/>
              <a:gd name="connsiteY39" fmla="*/ 278538 h 4939827"/>
              <a:gd name="connsiteX40" fmla="*/ 9070919 w 12192000"/>
              <a:gd name="connsiteY40" fmla="*/ 281810 h 4939827"/>
              <a:gd name="connsiteX41" fmla="*/ 9076813 w 12192000"/>
              <a:gd name="connsiteY41" fmla="*/ 283909 h 4939827"/>
              <a:gd name="connsiteX42" fmla="*/ 9085871 w 12192000"/>
              <a:gd name="connsiteY42" fmla="*/ 285133 h 4939827"/>
              <a:gd name="connsiteX43" fmla="*/ 9086159 w 12192000"/>
              <a:gd name="connsiteY43" fmla="*/ 284887 h 4939827"/>
              <a:gd name="connsiteX44" fmla="*/ 9134606 w 12192000"/>
              <a:gd name="connsiteY44" fmla="*/ 288168 h 4939827"/>
              <a:gd name="connsiteX45" fmla="*/ 9195590 w 12192000"/>
              <a:gd name="connsiteY45" fmla="*/ 279568 h 4939827"/>
              <a:gd name="connsiteX46" fmla="*/ 9219336 w 12192000"/>
              <a:gd name="connsiteY46" fmla="*/ 278133 h 4939827"/>
              <a:gd name="connsiteX47" fmla="*/ 9232362 w 12192000"/>
              <a:gd name="connsiteY47" fmla="*/ 275894 h 4939827"/>
              <a:gd name="connsiteX48" fmla="*/ 9283638 w 12192000"/>
              <a:gd name="connsiteY48" fmla="*/ 299924 h 4939827"/>
              <a:gd name="connsiteX49" fmla="*/ 9371484 w 12192000"/>
              <a:gd name="connsiteY49" fmla="*/ 329634 h 4939827"/>
              <a:gd name="connsiteX50" fmla="*/ 9404829 w 12192000"/>
              <a:gd name="connsiteY50" fmla="*/ 339038 h 4939827"/>
              <a:gd name="connsiteX51" fmla="*/ 9427021 w 12192000"/>
              <a:gd name="connsiteY51" fmla="*/ 358784 h 4939827"/>
              <a:gd name="connsiteX52" fmla="*/ 9670844 w 12192000"/>
              <a:gd name="connsiteY52" fmla="*/ 405128 h 4939827"/>
              <a:gd name="connsiteX53" fmla="*/ 9816083 w 12192000"/>
              <a:gd name="connsiteY53" fmla="*/ 416573 h 4939827"/>
              <a:gd name="connsiteX54" fmla="*/ 9936741 w 12192000"/>
              <a:gd name="connsiteY54" fmla="*/ 437044 h 4939827"/>
              <a:gd name="connsiteX55" fmla="*/ 10050093 w 12192000"/>
              <a:gd name="connsiteY55" fmla="*/ 443783 h 4939827"/>
              <a:gd name="connsiteX56" fmla="*/ 10130090 w 12192000"/>
              <a:gd name="connsiteY56" fmla="*/ 459520 h 4939827"/>
              <a:gd name="connsiteX57" fmla="*/ 10173456 w 12192000"/>
              <a:gd name="connsiteY57" fmla="*/ 457749 h 4939827"/>
              <a:gd name="connsiteX58" fmla="*/ 10218232 w 12192000"/>
              <a:gd name="connsiteY58" fmla="*/ 459820 h 4939827"/>
              <a:gd name="connsiteX59" fmla="*/ 10354176 w 12192000"/>
              <a:gd name="connsiteY59" fmla="*/ 471377 h 4939827"/>
              <a:gd name="connsiteX60" fmla="*/ 10430681 w 12192000"/>
              <a:gd name="connsiteY60" fmla="*/ 481226 h 4939827"/>
              <a:gd name="connsiteX61" fmla="*/ 10478169 w 12192000"/>
              <a:gd name="connsiteY61" fmla="*/ 481774 h 4939827"/>
              <a:gd name="connsiteX62" fmla="*/ 10540907 w 12192000"/>
              <a:gd name="connsiteY62" fmla="*/ 485607 h 4939827"/>
              <a:gd name="connsiteX63" fmla="*/ 10614941 w 12192000"/>
              <a:gd name="connsiteY63" fmla="*/ 487592 h 4939827"/>
              <a:gd name="connsiteX64" fmla="*/ 10674098 w 12192000"/>
              <a:gd name="connsiteY64" fmla="*/ 521656 h 4939827"/>
              <a:gd name="connsiteX65" fmla="*/ 10874834 w 12192000"/>
              <a:gd name="connsiteY65" fmla="*/ 574867 h 4939827"/>
              <a:gd name="connsiteX66" fmla="*/ 10944981 w 12192000"/>
              <a:gd name="connsiteY66" fmla="*/ 615042 h 4939827"/>
              <a:gd name="connsiteX67" fmla="*/ 11006376 w 12192000"/>
              <a:gd name="connsiteY67" fmla="*/ 645957 h 4939827"/>
              <a:gd name="connsiteX68" fmla="*/ 11076308 w 12192000"/>
              <a:gd name="connsiteY68" fmla="*/ 675698 h 4939827"/>
              <a:gd name="connsiteX69" fmla="*/ 11148789 w 12192000"/>
              <a:gd name="connsiteY69" fmla="*/ 685041 h 4939827"/>
              <a:gd name="connsiteX70" fmla="*/ 11249129 w 12192000"/>
              <a:gd name="connsiteY70" fmla="*/ 684218 h 4939827"/>
              <a:gd name="connsiteX71" fmla="*/ 11299915 w 12192000"/>
              <a:gd name="connsiteY71" fmla="*/ 692177 h 4939827"/>
              <a:gd name="connsiteX72" fmla="*/ 11386973 w 12192000"/>
              <a:gd name="connsiteY72" fmla="*/ 708209 h 4939827"/>
              <a:gd name="connsiteX73" fmla="*/ 11500105 w 12192000"/>
              <a:gd name="connsiteY73" fmla="*/ 735014 h 4939827"/>
              <a:gd name="connsiteX74" fmla="*/ 11621735 w 12192000"/>
              <a:gd name="connsiteY74" fmla="*/ 789584 h 4939827"/>
              <a:gd name="connsiteX75" fmla="*/ 11691200 w 12192000"/>
              <a:gd name="connsiteY75" fmla="*/ 867902 h 4939827"/>
              <a:gd name="connsiteX76" fmla="*/ 11819427 w 12192000"/>
              <a:gd name="connsiteY76" fmla="*/ 911634 h 4939827"/>
              <a:gd name="connsiteX77" fmla="*/ 11969720 w 12192000"/>
              <a:gd name="connsiteY77" fmla="*/ 964737 h 4939827"/>
              <a:gd name="connsiteX78" fmla="*/ 12055766 w 12192000"/>
              <a:gd name="connsiteY78" fmla="*/ 991268 h 4939827"/>
              <a:gd name="connsiteX79" fmla="*/ 12171539 w 12192000"/>
              <a:gd name="connsiteY79" fmla="*/ 995427 h 4939827"/>
              <a:gd name="connsiteX80" fmla="*/ 12187831 w 12192000"/>
              <a:gd name="connsiteY80" fmla="*/ 996580 h 4939827"/>
              <a:gd name="connsiteX81" fmla="*/ 12192000 w 12192000"/>
              <a:gd name="connsiteY81" fmla="*/ 996726 h 4939827"/>
              <a:gd name="connsiteX82" fmla="*/ 12192000 w 12192000"/>
              <a:gd name="connsiteY82" fmla="*/ 4939827 h 4939827"/>
              <a:gd name="connsiteX83" fmla="*/ 0 w 12192000"/>
              <a:gd name="connsiteY83" fmla="*/ 4939827 h 4939827"/>
              <a:gd name="connsiteX84" fmla="*/ 0 w 12192000"/>
              <a:gd name="connsiteY84" fmla="*/ 512043 h 4939827"/>
              <a:gd name="connsiteX85" fmla="*/ 7381 w 12192000"/>
              <a:gd name="connsiteY85" fmla="*/ 512580 h 4939827"/>
              <a:gd name="connsiteX86" fmla="*/ 100029 w 12192000"/>
              <a:gd name="connsiteY86" fmla="*/ 504758 h 4939827"/>
              <a:gd name="connsiteX87" fmla="*/ 155244 w 12192000"/>
              <a:gd name="connsiteY87" fmla="*/ 525130 h 4939827"/>
              <a:gd name="connsiteX88" fmla="*/ 254366 w 12192000"/>
              <a:gd name="connsiteY88" fmla="*/ 534449 h 4939827"/>
              <a:gd name="connsiteX89" fmla="*/ 447292 w 12192000"/>
              <a:gd name="connsiteY89" fmla="*/ 542725 h 4939827"/>
              <a:gd name="connsiteX90" fmla="*/ 628105 w 12192000"/>
              <a:gd name="connsiteY90" fmla="*/ 547853 h 4939827"/>
              <a:gd name="connsiteX91" fmla="*/ 783146 w 12192000"/>
              <a:gd name="connsiteY91" fmla="*/ 591799 h 4939827"/>
              <a:gd name="connsiteX92" fmla="*/ 1043676 w 12192000"/>
              <a:gd name="connsiteY92" fmla="*/ 591887 h 4939827"/>
              <a:gd name="connsiteX93" fmla="*/ 1281816 w 12192000"/>
              <a:gd name="connsiteY93" fmla="*/ 520946 h 4939827"/>
              <a:gd name="connsiteX94" fmla="*/ 1486347 w 12192000"/>
              <a:gd name="connsiteY94" fmla="*/ 487310 h 4939827"/>
              <a:gd name="connsiteX95" fmla="*/ 1568079 w 12192000"/>
              <a:gd name="connsiteY95" fmla="*/ 462531 h 4939827"/>
              <a:gd name="connsiteX96" fmla="*/ 1622516 w 12192000"/>
              <a:gd name="connsiteY96" fmla="*/ 466058 h 4939827"/>
              <a:gd name="connsiteX97" fmla="*/ 1655457 w 12192000"/>
              <a:gd name="connsiteY97" fmla="*/ 465359 h 4939827"/>
              <a:gd name="connsiteX98" fmla="*/ 1717454 w 12192000"/>
              <a:gd name="connsiteY98" fmla="*/ 417203 h 4939827"/>
              <a:gd name="connsiteX99" fmla="*/ 1913794 w 12192000"/>
              <a:gd name="connsiteY99" fmla="*/ 365255 h 4939827"/>
              <a:gd name="connsiteX100" fmla="*/ 2129762 w 12192000"/>
              <a:gd name="connsiteY100" fmla="*/ 367832 h 4939827"/>
              <a:gd name="connsiteX101" fmla="*/ 2376970 w 12192000"/>
              <a:gd name="connsiteY101" fmla="*/ 350129 h 4939827"/>
              <a:gd name="connsiteX102" fmla="*/ 2480155 w 12192000"/>
              <a:gd name="connsiteY102" fmla="*/ 359227 h 4939827"/>
              <a:gd name="connsiteX103" fmla="*/ 2586782 w 12192000"/>
              <a:gd name="connsiteY103" fmla="*/ 339352 h 4939827"/>
              <a:gd name="connsiteX104" fmla="*/ 2679617 w 12192000"/>
              <a:gd name="connsiteY104" fmla="*/ 305383 h 4939827"/>
              <a:gd name="connsiteX105" fmla="*/ 2788947 w 12192000"/>
              <a:gd name="connsiteY105" fmla="*/ 250375 h 4939827"/>
              <a:gd name="connsiteX106" fmla="*/ 2965530 w 12192000"/>
              <a:gd name="connsiteY106" fmla="*/ 245958 h 4939827"/>
              <a:gd name="connsiteX107" fmla="*/ 3103677 w 12192000"/>
              <a:gd name="connsiteY107" fmla="*/ 209527 h 4939827"/>
              <a:gd name="connsiteX108" fmla="*/ 3126759 w 12192000"/>
              <a:gd name="connsiteY108" fmla="*/ 211226 h 4939827"/>
              <a:gd name="connsiteX109" fmla="*/ 3164020 w 12192000"/>
              <a:gd name="connsiteY109" fmla="*/ 212779 h 4939827"/>
              <a:gd name="connsiteX110" fmla="*/ 3285019 w 12192000"/>
              <a:gd name="connsiteY110" fmla="*/ 220535 h 4939827"/>
              <a:gd name="connsiteX111" fmla="*/ 3365154 w 12192000"/>
              <a:gd name="connsiteY111" fmla="*/ 226416 h 4939827"/>
              <a:gd name="connsiteX112" fmla="*/ 3367507 w 12192000"/>
              <a:gd name="connsiteY112" fmla="*/ 225416 h 4939827"/>
              <a:gd name="connsiteX113" fmla="*/ 3387567 w 12192000"/>
              <a:gd name="connsiteY113" fmla="*/ 227103 h 4939827"/>
              <a:gd name="connsiteX114" fmla="*/ 3498001 w 12192000"/>
              <a:gd name="connsiteY114" fmla="*/ 231941 h 4939827"/>
              <a:gd name="connsiteX115" fmla="*/ 3561557 w 12192000"/>
              <a:gd name="connsiteY115" fmla="*/ 228095 h 4939827"/>
              <a:gd name="connsiteX116" fmla="*/ 3611920 w 12192000"/>
              <a:gd name="connsiteY116" fmla="*/ 218094 h 4939827"/>
              <a:gd name="connsiteX117" fmla="*/ 3620528 w 12192000"/>
              <a:gd name="connsiteY117" fmla="*/ 218788 h 4939827"/>
              <a:gd name="connsiteX118" fmla="*/ 3620766 w 12192000"/>
              <a:gd name="connsiteY118" fmla="*/ 218511 h 4939827"/>
              <a:gd name="connsiteX119" fmla="*/ 3629977 w 12192000"/>
              <a:gd name="connsiteY119" fmla="*/ 218664 h 4939827"/>
              <a:gd name="connsiteX120" fmla="*/ 3636217 w 12192000"/>
              <a:gd name="connsiteY120" fmla="*/ 220048 h 4939827"/>
              <a:gd name="connsiteX121" fmla="*/ 3709484 w 12192000"/>
              <a:gd name="connsiteY121" fmla="*/ 186927 h 4939827"/>
              <a:gd name="connsiteX122" fmla="*/ 3761342 w 12192000"/>
              <a:gd name="connsiteY122" fmla="*/ 177474 h 4939827"/>
              <a:gd name="connsiteX123" fmla="*/ 3799748 w 12192000"/>
              <a:gd name="connsiteY123" fmla="*/ 167154 h 4939827"/>
              <a:gd name="connsiteX124" fmla="*/ 3922756 w 12192000"/>
              <a:gd name="connsiteY124" fmla="*/ 194044 h 4939827"/>
              <a:gd name="connsiteX125" fmla="*/ 4028476 w 12192000"/>
              <a:gd name="connsiteY125" fmla="*/ 223679 h 4939827"/>
              <a:gd name="connsiteX126" fmla="*/ 4191582 w 12192000"/>
              <a:gd name="connsiteY126" fmla="*/ 238952 h 4939827"/>
              <a:gd name="connsiteX127" fmla="*/ 4251024 w 12192000"/>
              <a:gd name="connsiteY127" fmla="*/ 240874 h 4939827"/>
              <a:gd name="connsiteX128" fmla="*/ 4355275 w 12192000"/>
              <a:gd name="connsiteY128" fmla="*/ 260205 h 4939827"/>
              <a:gd name="connsiteX129" fmla="*/ 4423807 w 12192000"/>
              <a:gd name="connsiteY129" fmla="*/ 270366 h 4939827"/>
              <a:gd name="connsiteX130" fmla="*/ 4558432 w 12192000"/>
              <a:gd name="connsiteY130" fmla="*/ 269194 h 4939827"/>
              <a:gd name="connsiteX131" fmla="*/ 4635061 w 12192000"/>
              <a:gd name="connsiteY131" fmla="*/ 280682 h 4939827"/>
              <a:gd name="connsiteX132" fmla="*/ 4807427 w 12192000"/>
              <a:gd name="connsiteY132" fmla="*/ 276835 h 4939827"/>
              <a:gd name="connsiteX133" fmla="*/ 5028933 w 12192000"/>
              <a:gd name="connsiteY133" fmla="*/ 183887 h 4939827"/>
              <a:gd name="connsiteX134" fmla="*/ 5093642 w 12192000"/>
              <a:gd name="connsiteY134" fmla="*/ 177214 h 4939827"/>
              <a:gd name="connsiteX135" fmla="*/ 5102642 w 12192000"/>
              <a:gd name="connsiteY135" fmla="*/ 186816 h 4939827"/>
              <a:gd name="connsiteX136" fmla="*/ 5193590 w 12192000"/>
              <a:gd name="connsiteY136" fmla="*/ 156458 h 4939827"/>
              <a:gd name="connsiteX137" fmla="*/ 5323922 w 12192000"/>
              <a:gd name="connsiteY137" fmla="*/ 146332 h 4939827"/>
              <a:gd name="connsiteX138" fmla="*/ 5421860 w 12192000"/>
              <a:gd name="connsiteY138" fmla="*/ 167298 h 4939827"/>
              <a:gd name="connsiteX139" fmla="*/ 5476948 w 12192000"/>
              <a:gd name="connsiteY139" fmla="*/ 173249 h 4939827"/>
              <a:gd name="connsiteX140" fmla="*/ 5516842 w 12192000"/>
              <a:gd name="connsiteY140" fmla="*/ 184018 h 4939827"/>
              <a:gd name="connsiteX141" fmla="*/ 5619415 w 12192000"/>
              <a:gd name="connsiteY141" fmla="*/ 176781 h 4939827"/>
              <a:gd name="connsiteX142" fmla="*/ 5789867 w 12192000"/>
              <a:gd name="connsiteY142" fmla="*/ 150304 h 4939827"/>
              <a:gd name="connsiteX143" fmla="*/ 5825953 w 12192000"/>
              <a:gd name="connsiteY143" fmla="*/ 147907 h 4939827"/>
              <a:gd name="connsiteX144" fmla="*/ 5856168 w 12192000"/>
              <a:gd name="connsiteY144" fmla="*/ 158719 h 4939827"/>
              <a:gd name="connsiteX145" fmla="*/ 5862476 w 12192000"/>
              <a:gd name="connsiteY145" fmla="*/ 172447 h 4939827"/>
              <a:gd name="connsiteX146" fmla="*/ 5882195 w 12192000"/>
              <a:gd name="connsiteY146" fmla="*/ 173195 h 4939827"/>
              <a:gd name="connsiteX147" fmla="*/ 5952585 w 12192000"/>
              <a:gd name="connsiteY147" fmla="*/ 161012 h 4939827"/>
              <a:gd name="connsiteX148" fmla="*/ 6001964 w 12192000"/>
              <a:gd name="connsiteY148" fmla="*/ 154786 h 4939827"/>
              <a:gd name="connsiteX149" fmla="*/ 6184207 w 12192000"/>
              <a:gd name="connsiteY149" fmla="*/ 132658 h 4939827"/>
              <a:gd name="connsiteX150" fmla="*/ 6415830 w 12192000"/>
              <a:gd name="connsiteY150" fmla="*/ 136006 h 4939827"/>
              <a:gd name="connsiteX151" fmla="*/ 6756965 w 12192000"/>
              <a:gd name="connsiteY151" fmla="*/ 57636 h 4939827"/>
              <a:gd name="connsiteX152" fmla="*/ 6819400 w 12192000"/>
              <a:gd name="connsiteY152" fmla="*/ 30742 h 4939827"/>
              <a:gd name="connsiteX153" fmla="*/ 6986370 w 12192000"/>
              <a:gd name="connsiteY153" fmla="*/ 12659 h 4939827"/>
              <a:gd name="connsiteX154" fmla="*/ 6989536 w 12192000"/>
              <a:gd name="connsiteY154" fmla="*/ 14528 h 4939827"/>
              <a:gd name="connsiteX155" fmla="*/ 7015933 w 12192000"/>
              <a:gd name="connsiteY155" fmla="*/ 9653 h 4939827"/>
              <a:gd name="connsiteX156" fmla="*/ 7020592 w 12192000"/>
              <a:gd name="connsiteY156" fmla="*/ 1651 h 4939827"/>
              <a:gd name="connsiteX157" fmla="*/ 7025905 w 12192000"/>
              <a:gd name="connsiteY15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58681 w 12192000"/>
              <a:gd name="connsiteY16" fmla="*/ 219431 h 4939827"/>
              <a:gd name="connsiteX17" fmla="*/ 8126175 w 12192000"/>
              <a:gd name="connsiteY17" fmla="*/ 240005 h 4939827"/>
              <a:gd name="connsiteX18" fmla="*/ 8281371 w 12192000"/>
              <a:gd name="connsiteY18" fmla="*/ 256875 h 4939827"/>
              <a:gd name="connsiteX19" fmla="*/ 8381609 w 12192000"/>
              <a:gd name="connsiteY19" fmla="*/ 240618 h 4939827"/>
              <a:gd name="connsiteX20" fmla="*/ 8406759 w 12192000"/>
              <a:gd name="connsiteY20" fmla="*/ 232517 h 4939827"/>
              <a:gd name="connsiteX21" fmla="*/ 8426506 w 12192000"/>
              <a:gd name="connsiteY21" fmla="*/ 241842 h 4939827"/>
              <a:gd name="connsiteX22" fmla="*/ 8427949 w 12192000"/>
              <a:gd name="connsiteY22" fmla="*/ 240981 h 4939827"/>
              <a:gd name="connsiteX23" fmla="*/ 8441468 w 12192000"/>
              <a:gd name="connsiteY23" fmla="*/ 241157 h 4939827"/>
              <a:gd name="connsiteX24" fmla="*/ 8565757 w 12192000"/>
              <a:gd name="connsiteY24" fmla="*/ 255317 h 4939827"/>
              <a:gd name="connsiteX25" fmla="*/ 8573171 w 12192000"/>
              <a:gd name="connsiteY25" fmla="*/ 258426 h 4939827"/>
              <a:gd name="connsiteX26" fmla="*/ 8573548 w 12192000"/>
              <a:gd name="connsiteY26" fmla="*/ 258241 h 4939827"/>
              <a:gd name="connsiteX27" fmla="*/ 8622021 w 12192000"/>
              <a:gd name="connsiteY27" fmla="*/ 261028 h 4939827"/>
              <a:gd name="connsiteX28" fmla="*/ 8672650 w 12192000"/>
              <a:gd name="connsiteY28" fmla="*/ 254821 h 4939827"/>
              <a:gd name="connsiteX29" fmla="*/ 8785543 w 12192000"/>
              <a:gd name="connsiteY29" fmla="*/ 263406 h 4939827"/>
              <a:gd name="connsiteX30" fmla="*/ 8830588 w 12192000"/>
              <a:gd name="connsiteY30" fmla="*/ 265483 h 4939827"/>
              <a:gd name="connsiteX31" fmla="*/ 8905142 w 12192000"/>
              <a:gd name="connsiteY31" fmla="*/ 264958 h 4939827"/>
              <a:gd name="connsiteX32" fmla="*/ 8968582 w 12192000"/>
              <a:gd name="connsiteY32" fmla="*/ 262728 h 4939827"/>
              <a:gd name="connsiteX33" fmla="*/ 8972994 w 12192000"/>
              <a:gd name="connsiteY33" fmla="*/ 263284 h 4939827"/>
              <a:gd name="connsiteX34" fmla="*/ 9004605 w 12192000"/>
              <a:gd name="connsiteY34" fmla="*/ 258041 h 4939827"/>
              <a:gd name="connsiteX35" fmla="*/ 9016165 w 12192000"/>
              <a:gd name="connsiteY35" fmla="*/ 261258 h 4939827"/>
              <a:gd name="connsiteX36" fmla="*/ 9043297 w 12192000"/>
              <a:gd name="connsiteY36" fmla="*/ 281547 h 4939827"/>
              <a:gd name="connsiteX37" fmla="*/ 9048315 w 12192000"/>
              <a:gd name="connsiteY37" fmla="*/ 279264 h 4939827"/>
              <a:gd name="connsiteX38" fmla="*/ 9054706 w 12192000"/>
              <a:gd name="connsiteY38" fmla="*/ 278538 h 4939827"/>
              <a:gd name="connsiteX39" fmla="*/ 9070919 w 12192000"/>
              <a:gd name="connsiteY39" fmla="*/ 281810 h 4939827"/>
              <a:gd name="connsiteX40" fmla="*/ 9076813 w 12192000"/>
              <a:gd name="connsiteY40" fmla="*/ 283909 h 4939827"/>
              <a:gd name="connsiteX41" fmla="*/ 9085871 w 12192000"/>
              <a:gd name="connsiteY41" fmla="*/ 285133 h 4939827"/>
              <a:gd name="connsiteX42" fmla="*/ 9086159 w 12192000"/>
              <a:gd name="connsiteY42" fmla="*/ 284887 h 4939827"/>
              <a:gd name="connsiteX43" fmla="*/ 9134606 w 12192000"/>
              <a:gd name="connsiteY43" fmla="*/ 288168 h 4939827"/>
              <a:gd name="connsiteX44" fmla="*/ 9195590 w 12192000"/>
              <a:gd name="connsiteY44" fmla="*/ 279568 h 4939827"/>
              <a:gd name="connsiteX45" fmla="*/ 9219336 w 12192000"/>
              <a:gd name="connsiteY45" fmla="*/ 278133 h 4939827"/>
              <a:gd name="connsiteX46" fmla="*/ 9232362 w 12192000"/>
              <a:gd name="connsiteY46" fmla="*/ 275894 h 4939827"/>
              <a:gd name="connsiteX47" fmla="*/ 9283638 w 12192000"/>
              <a:gd name="connsiteY47" fmla="*/ 299924 h 4939827"/>
              <a:gd name="connsiteX48" fmla="*/ 9371484 w 12192000"/>
              <a:gd name="connsiteY48" fmla="*/ 329634 h 4939827"/>
              <a:gd name="connsiteX49" fmla="*/ 9404829 w 12192000"/>
              <a:gd name="connsiteY49" fmla="*/ 339038 h 4939827"/>
              <a:gd name="connsiteX50" fmla="*/ 9427021 w 12192000"/>
              <a:gd name="connsiteY50" fmla="*/ 358784 h 4939827"/>
              <a:gd name="connsiteX51" fmla="*/ 9670844 w 12192000"/>
              <a:gd name="connsiteY51" fmla="*/ 405128 h 4939827"/>
              <a:gd name="connsiteX52" fmla="*/ 9816083 w 12192000"/>
              <a:gd name="connsiteY52" fmla="*/ 416573 h 4939827"/>
              <a:gd name="connsiteX53" fmla="*/ 9936741 w 12192000"/>
              <a:gd name="connsiteY53" fmla="*/ 437044 h 4939827"/>
              <a:gd name="connsiteX54" fmla="*/ 10050093 w 12192000"/>
              <a:gd name="connsiteY54" fmla="*/ 443783 h 4939827"/>
              <a:gd name="connsiteX55" fmla="*/ 10130090 w 12192000"/>
              <a:gd name="connsiteY55" fmla="*/ 459520 h 4939827"/>
              <a:gd name="connsiteX56" fmla="*/ 10173456 w 12192000"/>
              <a:gd name="connsiteY56" fmla="*/ 457749 h 4939827"/>
              <a:gd name="connsiteX57" fmla="*/ 10218232 w 12192000"/>
              <a:gd name="connsiteY57" fmla="*/ 459820 h 4939827"/>
              <a:gd name="connsiteX58" fmla="*/ 10354176 w 12192000"/>
              <a:gd name="connsiteY58" fmla="*/ 471377 h 4939827"/>
              <a:gd name="connsiteX59" fmla="*/ 10430681 w 12192000"/>
              <a:gd name="connsiteY59" fmla="*/ 481226 h 4939827"/>
              <a:gd name="connsiteX60" fmla="*/ 10478169 w 12192000"/>
              <a:gd name="connsiteY60" fmla="*/ 481774 h 4939827"/>
              <a:gd name="connsiteX61" fmla="*/ 10540907 w 12192000"/>
              <a:gd name="connsiteY61" fmla="*/ 485607 h 4939827"/>
              <a:gd name="connsiteX62" fmla="*/ 10614941 w 12192000"/>
              <a:gd name="connsiteY62" fmla="*/ 487592 h 4939827"/>
              <a:gd name="connsiteX63" fmla="*/ 10674098 w 12192000"/>
              <a:gd name="connsiteY63" fmla="*/ 521656 h 4939827"/>
              <a:gd name="connsiteX64" fmla="*/ 10874834 w 12192000"/>
              <a:gd name="connsiteY64" fmla="*/ 574867 h 4939827"/>
              <a:gd name="connsiteX65" fmla="*/ 10944981 w 12192000"/>
              <a:gd name="connsiteY65" fmla="*/ 615042 h 4939827"/>
              <a:gd name="connsiteX66" fmla="*/ 11006376 w 12192000"/>
              <a:gd name="connsiteY66" fmla="*/ 645957 h 4939827"/>
              <a:gd name="connsiteX67" fmla="*/ 11076308 w 12192000"/>
              <a:gd name="connsiteY67" fmla="*/ 675698 h 4939827"/>
              <a:gd name="connsiteX68" fmla="*/ 11148789 w 12192000"/>
              <a:gd name="connsiteY68" fmla="*/ 685041 h 4939827"/>
              <a:gd name="connsiteX69" fmla="*/ 11249129 w 12192000"/>
              <a:gd name="connsiteY69" fmla="*/ 684218 h 4939827"/>
              <a:gd name="connsiteX70" fmla="*/ 11299915 w 12192000"/>
              <a:gd name="connsiteY70" fmla="*/ 692177 h 4939827"/>
              <a:gd name="connsiteX71" fmla="*/ 11386973 w 12192000"/>
              <a:gd name="connsiteY71" fmla="*/ 708209 h 4939827"/>
              <a:gd name="connsiteX72" fmla="*/ 11500105 w 12192000"/>
              <a:gd name="connsiteY72" fmla="*/ 735014 h 4939827"/>
              <a:gd name="connsiteX73" fmla="*/ 11621735 w 12192000"/>
              <a:gd name="connsiteY73" fmla="*/ 789584 h 4939827"/>
              <a:gd name="connsiteX74" fmla="*/ 11691200 w 12192000"/>
              <a:gd name="connsiteY74" fmla="*/ 867902 h 4939827"/>
              <a:gd name="connsiteX75" fmla="*/ 11819427 w 12192000"/>
              <a:gd name="connsiteY75" fmla="*/ 911634 h 4939827"/>
              <a:gd name="connsiteX76" fmla="*/ 11969720 w 12192000"/>
              <a:gd name="connsiteY76" fmla="*/ 964737 h 4939827"/>
              <a:gd name="connsiteX77" fmla="*/ 12055766 w 12192000"/>
              <a:gd name="connsiteY77" fmla="*/ 991268 h 4939827"/>
              <a:gd name="connsiteX78" fmla="*/ 12171539 w 12192000"/>
              <a:gd name="connsiteY78" fmla="*/ 995427 h 4939827"/>
              <a:gd name="connsiteX79" fmla="*/ 12187831 w 12192000"/>
              <a:gd name="connsiteY79" fmla="*/ 996580 h 4939827"/>
              <a:gd name="connsiteX80" fmla="*/ 12192000 w 12192000"/>
              <a:gd name="connsiteY80" fmla="*/ 996726 h 4939827"/>
              <a:gd name="connsiteX81" fmla="*/ 12192000 w 12192000"/>
              <a:gd name="connsiteY81" fmla="*/ 4939827 h 4939827"/>
              <a:gd name="connsiteX82" fmla="*/ 0 w 12192000"/>
              <a:gd name="connsiteY82" fmla="*/ 4939827 h 4939827"/>
              <a:gd name="connsiteX83" fmla="*/ 0 w 12192000"/>
              <a:gd name="connsiteY83" fmla="*/ 512043 h 4939827"/>
              <a:gd name="connsiteX84" fmla="*/ 7381 w 12192000"/>
              <a:gd name="connsiteY84" fmla="*/ 512580 h 4939827"/>
              <a:gd name="connsiteX85" fmla="*/ 100029 w 12192000"/>
              <a:gd name="connsiteY85" fmla="*/ 504758 h 4939827"/>
              <a:gd name="connsiteX86" fmla="*/ 155244 w 12192000"/>
              <a:gd name="connsiteY86" fmla="*/ 525130 h 4939827"/>
              <a:gd name="connsiteX87" fmla="*/ 254366 w 12192000"/>
              <a:gd name="connsiteY87" fmla="*/ 534449 h 4939827"/>
              <a:gd name="connsiteX88" fmla="*/ 447292 w 12192000"/>
              <a:gd name="connsiteY88" fmla="*/ 542725 h 4939827"/>
              <a:gd name="connsiteX89" fmla="*/ 628105 w 12192000"/>
              <a:gd name="connsiteY89" fmla="*/ 547853 h 4939827"/>
              <a:gd name="connsiteX90" fmla="*/ 783146 w 12192000"/>
              <a:gd name="connsiteY90" fmla="*/ 591799 h 4939827"/>
              <a:gd name="connsiteX91" fmla="*/ 1043676 w 12192000"/>
              <a:gd name="connsiteY91" fmla="*/ 591887 h 4939827"/>
              <a:gd name="connsiteX92" fmla="*/ 1281816 w 12192000"/>
              <a:gd name="connsiteY92" fmla="*/ 520946 h 4939827"/>
              <a:gd name="connsiteX93" fmla="*/ 1486347 w 12192000"/>
              <a:gd name="connsiteY93" fmla="*/ 487310 h 4939827"/>
              <a:gd name="connsiteX94" fmla="*/ 1568079 w 12192000"/>
              <a:gd name="connsiteY94" fmla="*/ 462531 h 4939827"/>
              <a:gd name="connsiteX95" fmla="*/ 1622516 w 12192000"/>
              <a:gd name="connsiteY95" fmla="*/ 466058 h 4939827"/>
              <a:gd name="connsiteX96" fmla="*/ 1655457 w 12192000"/>
              <a:gd name="connsiteY96" fmla="*/ 465359 h 4939827"/>
              <a:gd name="connsiteX97" fmla="*/ 1717454 w 12192000"/>
              <a:gd name="connsiteY97" fmla="*/ 417203 h 4939827"/>
              <a:gd name="connsiteX98" fmla="*/ 1913794 w 12192000"/>
              <a:gd name="connsiteY98" fmla="*/ 365255 h 4939827"/>
              <a:gd name="connsiteX99" fmla="*/ 2129762 w 12192000"/>
              <a:gd name="connsiteY99" fmla="*/ 367832 h 4939827"/>
              <a:gd name="connsiteX100" fmla="*/ 2376970 w 12192000"/>
              <a:gd name="connsiteY100" fmla="*/ 350129 h 4939827"/>
              <a:gd name="connsiteX101" fmla="*/ 2480155 w 12192000"/>
              <a:gd name="connsiteY101" fmla="*/ 359227 h 4939827"/>
              <a:gd name="connsiteX102" fmla="*/ 2586782 w 12192000"/>
              <a:gd name="connsiteY102" fmla="*/ 339352 h 4939827"/>
              <a:gd name="connsiteX103" fmla="*/ 2679617 w 12192000"/>
              <a:gd name="connsiteY103" fmla="*/ 305383 h 4939827"/>
              <a:gd name="connsiteX104" fmla="*/ 2788947 w 12192000"/>
              <a:gd name="connsiteY104" fmla="*/ 250375 h 4939827"/>
              <a:gd name="connsiteX105" fmla="*/ 2965530 w 12192000"/>
              <a:gd name="connsiteY105" fmla="*/ 245958 h 4939827"/>
              <a:gd name="connsiteX106" fmla="*/ 3103677 w 12192000"/>
              <a:gd name="connsiteY106" fmla="*/ 209527 h 4939827"/>
              <a:gd name="connsiteX107" fmla="*/ 3126759 w 12192000"/>
              <a:gd name="connsiteY107" fmla="*/ 211226 h 4939827"/>
              <a:gd name="connsiteX108" fmla="*/ 3164020 w 12192000"/>
              <a:gd name="connsiteY108" fmla="*/ 212779 h 4939827"/>
              <a:gd name="connsiteX109" fmla="*/ 3285019 w 12192000"/>
              <a:gd name="connsiteY109" fmla="*/ 220535 h 4939827"/>
              <a:gd name="connsiteX110" fmla="*/ 3365154 w 12192000"/>
              <a:gd name="connsiteY110" fmla="*/ 226416 h 4939827"/>
              <a:gd name="connsiteX111" fmla="*/ 3367507 w 12192000"/>
              <a:gd name="connsiteY111" fmla="*/ 225416 h 4939827"/>
              <a:gd name="connsiteX112" fmla="*/ 3387567 w 12192000"/>
              <a:gd name="connsiteY112" fmla="*/ 227103 h 4939827"/>
              <a:gd name="connsiteX113" fmla="*/ 3498001 w 12192000"/>
              <a:gd name="connsiteY113" fmla="*/ 231941 h 4939827"/>
              <a:gd name="connsiteX114" fmla="*/ 3561557 w 12192000"/>
              <a:gd name="connsiteY114" fmla="*/ 228095 h 4939827"/>
              <a:gd name="connsiteX115" fmla="*/ 3611920 w 12192000"/>
              <a:gd name="connsiteY115" fmla="*/ 218094 h 4939827"/>
              <a:gd name="connsiteX116" fmla="*/ 3620528 w 12192000"/>
              <a:gd name="connsiteY116" fmla="*/ 218788 h 4939827"/>
              <a:gd name="connsiteX117" fmla="*/ 3620766 w 12192000"/>
              <a:gd name="connsiteY117" fmla="*/ 218511 h 4939827"/>
              <a:gd name="connsiteX118" fmla="*/ 3629977 w 12192000"/>
              <a:gd name="connsiteY118" fmla="*/ 218664 h 4939827"/>
              <a:gd name="connsiteX119" fmla="*/ 3636217 w 12192000"/>
              <a:gd name="connsiteY119" fmla="*/ 220048 h 4939827"/>
              <a:gd name="connsiteX120" fmla="*/ 3709484 w 12192000"/>
              <a:gd name="connsiteY120" fmla="*/ 186927 h 4939827"/>
              <a:gd name="connsiteX121" fmla="*/ 3761342 w 12192000"/>
              <a:gd name="connsiteY121" fmla="*/ 177474 h 4939827"/>
              <a:gd name="connsiteX122" fmla="*/ 3799748 w 12192000"/>
              <a:gd name="connsiteY122" fmla="*/ 167154 h 4939827"/>
              <a:gd name="connsiteX123" fmla="*/ 3922756 w 12192000"/>
              <a:gd name="connsiteY123" fmla="*/ 194044 h 4939827"/>
              <a:gd name="connsiteX124" fmla="*/ 4028476 w 12192000"/>
              <a:gd name="connsiteY124" fmla="*/ 223679 h 4939827"/>
              <a:gd name="connsiteX125" fmla="*/ 4191582 w 12192000"/>
              <a:gd name="connsiteY125" fmla="*/ 238952 h 4939827"/>
              <a:gd name="connsiteX126" fmla="*/ 4251024 w 12192000"/>
              <a:gd name="connsiteY126" fmla="*/ 240874 h 4939827"/>
              <a:gd name="connsiteX127" fmla="*/ 4355275 w 12192000"/>
              <a:gd name="connsiteY127" fmla="*/ 260205 h 4939827"/>
              <a:gd name="connsiteX128" fmla="*/ 4423807 w 12192000"/>
              <a:gd name="connsiteY128" fmla="*/ 270366 h 4939827"/>
              <a:gd name="connsiteX129" fmla="*/ 4558432 w 12192000"/>
              <a:gd name="connsiteY129" fmla="*/ 269194 h 4939827"/>
              <a:gd name="connsiteX130" fmla="*/ 4635061 w 12192000"/>
              <a:gd name="connsiteY130" fmla="*/ 280682 h 4939827"/>
              <a:gd name="connsiteX131" fmla="*/ 4807427 w 12192000"/>
              <a:gd name="connsiteY131" fmla="*/ 276835 h 4939827"/>
              <a:gd name="connsiteX132" fmla="*/ 5028933 w 12192000"/>
              <a:gd name="connsiteY132" fmla="*/ 183887 h 4939827"/>
              <a:gd name="connsiteX133" fmla="*/ 5093642 w 12192000"/>
              <a:gd name="connsiteY133" fmla="*/ 177214 h 4939827"/>
              <a:gd name="connsiteX134" fmla="*/ 5102642 w 12192000"/>
              <a:gd name="connsiteY134" fmla="*/ 186816 h 4939827"/>
              <a:gd name="connsiteX135" fmla="*/ 5193590 w 12192000"/>
              <a:gd name="connsiteY135" fmla="*/ 156458 h 4939827"/>
              <a:gd name="connsiteX136" fmla="*/ 5323922 w 12192000"/>
              <a:gd name="connsiteY136" fmla="*/ 146332 h 4939827"/>
              <a:gd name="connsiteX137" fmla="*/ 5421860 w 12192000"/>
              <a:gd name="connsiteY137" fmla="*/ 167298 h 4939827"/>
              <a:gd name="connsiteX138" fmla="*/ 5476948 w 12192000"/>
              <a:gd name="connsiteY138" fmla="*/ 173249 h 4939827"/>
              <a:gd name="connsiteX139" fmla="*/ 5516842 w 12192000"/>
              <a:gd name="connsiteY139" fmla="*/ 184018 h 4939827"/>
              <a:gd name="connsiteX140" fmla="*/ 5619415 w 12192000"/>
              <a:gd name="connsiteY140" fmla="*/ 176781 h 4939827"/>
              <a:gd name="connsiteX141" fmla="*/ 5789867 w 12192000"/>
              <a:gd name="connsiteY141" fmla="*/ 150304 h 4939827"/>
              <a:gd name="connsiteX142" fmla="*/ 5825953 w 12192000"/>
              <a:gd name="connsiteY142" fmla="*/ 147907 h 4939827"/>
              <a:gd name="connsiteX143" fmla="*/ 5856168 w 12192000"/>
              <a:gd name="connsiteY143" fmla="*/ 158719 h 4939827"/>
              <a:gd name="connsiteX144" fmla="*/ 5862476 w 12192000"/>
              <a:gd name="connsiteY144" fmla="*/ 172447 h 4939827"/>
              <a:gd name="connsiteX145" fmla="*/ 5882195 w 12192000"/>
              <a:gd name="connsiteY145" fmla="*/ 173195 h 4939827"/>
              <a:gd name="connsiteX146" fmla="*/ 5952585 w 12192000"/>
              <a:gd name="connsiteY146" fmla="*/ 161012 h 4939827"/>
              <a:gd name="connsiteX147" fmla="*/ 6001964 w 12192000"/>
              <a:gd name="connsiteY147" fmla="*/ 154786 h 4939827"/>
              <a:gd name="connsiteX148" fmla="*/ 6184207 w 12192000"/>
              <a:gd name="connsiteY148" fmla="*/ 132658 h 4939827"/>
              <a:gd name="connsiteX149" fmla="*/ 6415830 w 12192000"/>
              <a:gd name="connsiteY149" fmla="*/ 136006 h 4939827"/>
              <a:gd name="connsiteX150" fmla="*/ 6756965 w 12192000"/>
              <a:gd name="connsiteY150" fmla="*/ 57636 h 4939827"/>
              <a:gd name="connsiteX151" fmla="*/ 6819400 w 12192000"/>
              <a:gd name="connsiteY151" fmla="*/ 30742 h 4939827"/>
              <a:gd name="connsiteX152" fmla="*/ 6986370 w 12192000"/>
              <a:gd name="connsiteY152" fmla="*/ 12659 h 4939827"/>
              <a:gd name="connsiteX153" fmla="*/ 6989536 w 12192000"/>
              <a:gd name="connsiteY153" fmla="*/ 14528 h 4939827"/>
              <a:gd name="connsiteX154" fmla="*/ 7015933 w 12192000"/>
              <a:gd name="connsiteY154" fmla="*/ 9653 h 4939827"/>
              <a:gd name="connsiteX155" fmla="*/ 7020592 w 12192000"/>
              <a:gd name="connsiteY155" fmla="*/ 1651 h 4939827"/>
              <a:gd name="connsiteX156" fmla="*/ 7025905 w 12192000"/>
              <a:gd name="connsiteY156" fmla="*/ 0 h 4939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Lst>
            <a:rect l="l" t="t" r="r" b="b"/>
            <a:pathLst>
              <a:path w="12192000" h="4939827">
                <a:moveTo>
                  <a:pt x="7025905" y="0"/>
                </a:moveTo>
                <a:lnTo>
                  <a:pt x="7032579" y="2808"/>
                </a:lnTo>
                <a:cubicBezTo>
                  <a:pt x="7044119" y="6590"/>
                  <a:pt x="7059062" y="10207"/>
                  <a:pt x="7079505" y="12971"/>
                </a:cubicBezTo>
                <a:cubicBezTo>
                  <a:pt x="7111522" y="10537"/>
                  <a:pt x="7122591" y="11519"/>
                  <a:pt x="7158791" y="12462"/>
                </a:cubicBezTo>
                <a:lnTo>
                  <a:pt x="7233338" y="24846"/>
                </a:lnTo>
                <a:cubicBezTo>
                  <a:pt x="7247177" y="23787"/>
                  <a:pt x="7254856" y="25962"/>
                  <a:pt x="7259791" y="29557"/>
                </a:cubicBezTo>
                <a:lnTo>
                  <a:pt x="7263923" y="35029"/>
                </a:lnTo>
                <a:lnTo>
                  <a:pt x="7281549" y="39654"/>
                </a:lnTo>
                <a:lnTo>
                  <a:pt x="7374735" y="65326"/>
                </a:lnTo>
                <a:lnTo>
                  <a:pt x="7376078" y="63849"/>
                </a:lnTo>
                <a:lnTo>
                  <a:pt x="7402026" y="60308"/>
                </a:lnTo>
                <a:lnTo>
                  <a:pt x="7415091" y="77403"/>
                </a:lnTo>
                <a:cubicBezTo>
                  <a:pt x="7421672" y="79965"/>
                  <a:pt x="7475806" y="92960"/>
                  <a:pt x="7488682" y="83440"/>
                </a:cubicBezTo>
                <a:cubicBezTo>
                  <a:pt x="7541625" y="94782"/>
                  <a:pt x="7683214" y="133614"/>
                  <a:pt x="7732750" y="145456"/>
                </a:cubicBezTo>
                <a:cubicBezTo>
                  <a:pt x="7748318" y="162765"/>
                  <a:pt x="7764581" y="171696"/>
                  <a:pt x="7785900" y="154493"/>
                </a:cubicBezTo>
                <a:cubicBezTo>
                  <a:pt x="7822539" y="158614"/>
                  <a:pt x="7915312" y="166523"/>
                  <a:pt x="7952584" y="170181"/>
                </a:cubicBezTo>
                <a:cubicBezTo>
                  <a:pt x="7998047" y="181004"/>
                  <a:pt x="8029749" y="207794"/>
                  <a:pt x="8058681" y="219431"/>
                </a:cubicBezTo>
                <a:cubicBezTo>
                  <a:pt x="8095466" y="185885"/>
                  <a:pt x="8090835" y="241759"/>
                  <a:pt x="8126175" y="240005"/>
                </a:cubicBezTo>
                <a:cubicBezTo>
                  <a:pt x="8163290" y="246246"/>
                  <a:pt x="8238799" y="256773"/>
                  <a:pt x="8281371" y="256875"/>
                </a:cubicBezTo>
                <a:cubicBezTo>
                  <a:pt x="8313651" y="251026"/>
                  <a:pt x="8346882" y="248570"/>
                  <a:pt x="8381609" y="240618"/>
                </a:cubicBezTo>
                <a:lnTo>
                  <a:pt x="8406759" y="232517"/>
                </a:lnTo>
                <a:lnTo>
                  <a:pt x="8426506" y="241842"/>
                </a:lnTo>
                <a:lnTo>
                  <a:pt x="8427949" y="240981"/>
                </a:lnTo>
                <a:cubicBezTo>
                  <a:pt x="8431925" y="239458"/>
                  <a:pt x="8436260" y="239096"/>
                  <a:pt x="8441468" y="241157"/>
                </a:cubicBezTo>
                <a:lnTo>
                  <a:pt x="8565757" y="255317"/>
                </a:lnTo>
                <a:lnTo>
                  <a:pt x="8573171" y="258426"/>
                </a:lnTo>
                <a:lnTo>
                  <a:pt x="8573548" y="258241"/>
                </a:lnTo>
                <a:cubicBezTo>
                  <a:pt x="8575650" y="258391"/>
                  <a:pt x="8618469" y="259217"/>
                  <a:pt x="8622021" y="261028"/>
                </a:cubicBezTo>
                <a:lnTo>
                  <a:pt x="8672650" y="254821"/>
                </a:lnTo>
                <a:cubicBezTo>
                  <a:pt x="8716151" y="260353"/>
                  <a:pt x="8748971" y="243487"/>
                  <a:pt x="8785543" y="263406"/>
                </a:cubicBezTo>
                <a:cubicBezTo>
                  <a:pt x="8826293" y="268498"/>
                  <a:pt x="8797654" y="254573"/>
                  <a:pt x="8830588" y="265483"/>
                </a:cubicBezTo>
                <a:cubicBezTo>
                  <a:pt x="8849202" y="267272"/>
                  <a:pt x="8877544" y="266277"/>
                  <a:pt x="8905142" y="264958"/>
                </a:cubicBezTo>
                <a:lnTo>
                  <a:pt x="8968582" y="262728"/>
                </a:lnTo>
                <a:lnTo>
                  <a:pt x="8972994" y="263284"/>
                </a:lnTo>
                <a:lnTo>
                  <a:pt x="9004605" y="258041"/>
                </a:lnTo>
                <a:lnTo>
                  <a:pt x="9016165" y="261258"/>
                </a:lnTo>
                <a:cubicBezTo>
                  <a:pt x="9028775" y="267579"/>
                  <a:pt x="9039083" y="277488"/>
                  <a:pt x="9043297" y="281547"/>
                </a:cubicBezTo>
                <a:lnTo>
                  <a:pt x="9048315" y="279264"/>
                </a:lnTo>
                <a:lnTo>
                  <a:pt x="9054706" y="278538"/>
                </a:lnTo>
                <a:lnTo>
                  <a:pt x="9070919" y="281810"/>
                </a:lnTo>
                <a:lnTo>
                  <a:pt x="9076813" y="283909"/>
                </a:lnTo>
                <a:cubicBezTo>
                  <a:pt x="9080948" y="285030"/>
                  <a:pt x="9083794" y="285362"/>
                  <a:pt x="9085871" y="285133"/>
                </a:cubicBezTo>
                <a:lnTo>
                  <a:pt x="9086159" y="284887"/>
                </a:lnTo>
                <a:lnTo>
                  <a:pt x="9134606" y="288168"/>
                </a:lnTo>
                <a:cubicBezTo>
                  <a:pt x="9149441" y="274272"/>
                  <a:pt x="9194106" y="309414"/>
                  <a:pt x="9195590" y="279568"/>
                </a:cubicBezTo>
                <a:cubicBezTo>
                  <a:pt x="9212898" y="284479"/>
                  <a:pt x="9220866" y="298055"/>
                  <a:pt x="9219336" y="278133"/>
                </a:cubicBezTo>
                <a:cubicBezTo>
                  <a:pt x="9225159" y="279201"/>
                  <a:pt x="9229164" y="278078"/>
                  <a:pt x="9232362" y="275894"/>
                </a:cubicBezTo>
                <a:lnTo>
                  <a:pt x="9283638" y="299924"/>
                </a:lnTo>
                <a:lnTo>
                  <a:pt x="9371484" y="329634"/>
                </a:lnTo>
                <a:lnTo>
                  <a:pt x="9404829" y="339038"/>
                </a:lnTo>
                <a:lnTo>
                  <a:pt x="9427021" y="358784"/>
                </a:lnTo>
                <a:cubicBezTo>
                  <a:pt x="9500124" y="364086"/>
                  <a:pt x="9604652" y="390635"/>
                  <a:pt x="9670844" y="405128"/>
                </a:cubicBezTo>
                <a:cubicBezTo>
                  <a:pt x="9688531" y="417998"/>
                  <a:pt x="9762277" y="426463"/>
                  <a:pt x="9816083" y="416573"/>
                </a:cubicBezTo>
                <a:lnTo>
                  <a:pt x="9936741" y="437044"/>
                </a:lnTo>
                <a:cubicBezTo>
                  <a:pt x="9978091" y="447025"/>
                  <a:pt x="10008641" y="443705"/>
                  <a:pt x="10050093" y="443783"/>
                </a:cubicBezTo>
                <a:cubicBezTo>
                  <a:pt x="10074709" y="448779"/>
                  <a:pt x="10088915" y="449258"/>
                  <a:pt x="10130090" y="459520"/>
                </a:cubicBezTo>
                <a:cubicBezTo>
                  <a:pt x="10137791" y="458564"/>
                  <a:pt x="10165777" y="459877"/>
                  <a:pt x="10173456" y="457749"/>
                </a:cubicBezTo>
                <a:lnTo>
                  <a:pt x="10218232" y="459820"/>
                </a:lnTo>
                <a:lnTo>
                  <a:pt x="10354176" y="471377"/>
                </a:lnTo>
                <a:cubicBezTo>
                  <a:pt x="10367946" y="478917"/>
                  <a:pt x="10417270" y="488110"/>
                  <a:pt x="10430681" y="481226"/>
                </a:cubicBezTo>
                <a:cubicBezTo>
                  <a:pt x="10441804" y="481366"/>
                  <a:pt x="10469025" y="490181"/>
                  <a:pt x="10478169" y="481774"/>
                </a:cubicBezTo>
                <a:cubicBezTo>
                  <a:pt x="10503830" y="488972"/>
                  <a:pt x="10531359" y="489751"/>
                  <a:pt x="10540907" y="485607"/>
                </a:cubicBezTo>
                <a:cubicBezTo>
                  <a:pt x="10569054" y="475472"/>
                  <a:pt x="10590882" y="489185"/>
                  <a:pt x="10614941" y="487592"/>
                </a:cubicBezTo>
                <a:cubicBezTo>
                  <a:pt x="10654657" y="492458"/>
                  <a:pt x="10645652" y="516778"/>
                  <a:pt x="10674098" y="521656"/>
                </a:cubicBezTo>
                <a:cubicBezTo>
                  <a:pt x="10737163" y="537583"/>
                  <a:pt x="10829686" y="559302"/>
                  <a:pt x="10874834" y="574867"/>
                </a:cubicBezTo>
                <a:cubicBezTo>
                  <a:pt x="10919981" y="590432"/>
                  <a:pt x="10878682" y="577481"/>
                  <a:pt x="10944981" y="615042"/>
                </a:cubicBezTo>
                <a:cubicBezTo>
                  <a:pt x="10976235" y="616974"/>
                  <a:pt x="10982969" y="648568"/>
                  <a:pt x="11006376" y="645957"/>
                </a:cubicBezTo>
                <a:cubicBezTo>
                  <a:pt x="11005343" y="630631"/>
                  <a:pt x="11047577" y="676048"/>
                  <a:pt x="11076308" y="675698"/>
                </a:cubicBezTo>
                <a:cubicBezTo>
                  <a:pt x="11093142" y="677175"/>
                  <a:pt x="11131116" y="681348"/>
                  <a:pt x="11148789" y="685041"/>
                </a:cubicBezTo>
                <a:cubicBezTo>
                  <a:pt x="11177310" y="688243"/>
                  <a:pt x="11217768" y="714725"/>
                  <a:pt x="11249129" y="684218"/>
                </a:cubicBezTo>
                <a:cubicBezTo>
                  <a:pt x="11276269" y="697037"/>
                  <a:pt x="11257432" y="693670"/>
                  <a:pt x="11299915" y="692177"/>
                </a:cubicBezTo>
                <a:cubicBezTo>
                  <a:pt x="11314401" y="703224"/>
                  <a:pt x="11371412" y="714421"/>
                  <a:pt x="11386973" y="708209"/>
                </a:cubicBezTo>
                <a:cubicBezTo>
                  <a:pt x="11425657" y="716286"/>
                  <a:pt x="11454555" y="715485"/>
                  <a:pt x="11500105" y="735014"/>
                </a:cubicBezTo>
                <a:cubicBezTo>
                  <a:pt x="11545172" y="751781"/>
                  <a:pt x="11573053" y="787789"/>
                  <a:pt x="11621735" y="789584"/>
                </a:cubicBezTo>
                <a:lnTo>
                  <a:pt x="11691200" y="867902"/>
                </a:lnTo>
                <a:cubicBezTo>
                  <a:pt x="11734106" y="911360"/>
                  <a:pt x="11773008" y="895495"/>
                  <a:pt x="11819427" y="911634"/>
                </a:cubicBezTo>
                <a:lnTo>
                  <a:pt x="11969720" y="964737"/>
                </a:lnTo>
                <a:cubicBezTo>
                  <a:pt x="12009110" y="978008"/>
                  <a:pt x="12010206" y="989588"/>
                  <a:pt x="12055766" y="991268"/>
                </a:cubicBezTo>
                <a:cubicBezTo>
                  <a:pt x="12105723" y="1003445"/>
                  <a:pt x="12068493" y="1020292"/>
                  <a:pt x="12171539" y="995427"/>
                </a:cubicBezTo>
                <a:cubicBezTo>
                  <a:pt x="12174929" y="995822"/>
                  <a:pt x="12180763" y="996228"/>
                  <a:pt x="12187831" y="996580"/>
                </a:cubicBezTo>
                <a:lnTo>
                  <a:pt x="12192000" y="996726"/>
                </a:lnTo>
                <a:lnTo>
                  <a:pt x="12192000" y="4939827"/>
                </a:lnTo>
                <a:lnTo>
                  <a:pt x="0" y="4939827"/>
                </a:lnTo>
                <a:lnTo>
                  <a:pt x="0" y="512043"/>
                </a:lnTo>
                <a:lnTo>
                  <a:pt x="7381" y="512580"/>
                </a:lnTo>
                <a:cubicBezTo>
                  <a:pt x="39359" y="514524"/>
                  <a:pt x="72732" y="514144"/>
                  <a:pt x="100029" y="504758"/>
                </a:cubicBezTo>
                <a:cubicBezTo>
                  <a:pt x="115935" y="525779"/>
                  <a:pt x="143126" y="489229"/>
                  <a:pt x="155244" y="525130"/>
                </a:cubicBezTo>
                <a:cubicBezTo>
                  <a:pt x="173881" y="522487"/>
                  <a:pt x="242791" y="514086"/>
                  <a:pt x="254366" y="534449"/>
                </a:cubicBezTo>
                <a:cubicBezTo>
                  <a:pt x="303041" y="537382"/>
                  <a:pt x="380161" y="541650"/>
                  <a:pt x="447292" y="542725"/>
                </a:cubicBezTo>
                <a:cubicBezTo>
                  <a:pt x="530282" y="553078"/>
                  <a:pt x="572130" y="539673"/>
                  <a:pt x="628105" y="547853"/>
                </a:cubicBezTo>
                <a:cubicBezTo>
                  <a:pt x="661608" y="509671"/>
                  <a:pt x="746152" y="605137"/>
                  <a:pt x="783146" y="591799"/>
                </a:cubicBezTo>
                <a:cubicBezTo>
                  <a:pt x="862499" y="590113"/>
                  <a:pt x="949481" y="579142"/>
                  <a:pt x="1043676" y="591887"/>
                </a:cubicBezTo>
                <a:cubicBezTo>
                  <a:pt x="1120353" y="576991"/>
                  <a:pt x="1172004" y="553592"/>
                  <a:pt x="1281816" y="520946"/>
                </a:cubicBezTo>
                <a:cubicBezTo>
                  <a:pt x="1339915" y="511282"/>
                  <a:pt x="1459480" y="554579"/>
                  <a:pt x="1486347" y="487310"/>
                </a:cubicBezTo>
                <a:cubicBezTo>
                  <a:pt x="1507765" y="532008"/>
                  <a:pt x="1539168" y="465954"/>
                  <a:pt x="1568079" y="462531"/>
                </a:cubicBezTo>
                <a:cubicBezTo>
                  <a:pt x="1587821" y="491525"/>
                  <a:pt x="1601468" y="469316"/>
                  <a:pt x="1622516" y="466058"/>
                </a:cubicBezTo>
                <a:cubicBezTo>
                  <a:pt x="1630056" y="483510"/>
                  <a:pt x="1647504" y="484261"/>
                  <a:pt x="1655457" y="465359"/>
                </a:cubicBezTo>
                <a:cubicBezTo>
                  <a:pt x="1651800" y="419723"/>
                  <a:pt x="1709718" y="447719"/>
                  <a:pt x="1717454" y="417203"/>
                </a:cubicBezTo>
                <a:cubicBezTo>
                  <a:pt x="1753115" y="414011"/>
                  <a:pt x="1882851" y="412376"/>
                  <a:pt x="1913794" y="365255"/>
                </a:cubicBezTo>
                <a:cubicBezTo>
                  <a:pt x="2001060" y="361067"/>
                  <a:pt x="2099559" y="366414"/>
                  <a:pt x="2129762" y="367832"/>
                </a:cubicBezTo>
                <a:cubicBezTo>
                  <a:pt x="2215380" y="355065"/>
                  <a:pt x="2248807" y="343296"/>
                  <a:pt x="2376970" y="350129"/>
                </a:cubicBezTo>
                <a:cubicBezTo>
                  <a:pt x="2393251" y="360463"/>
                  <a:pt x="2473371" y="379419"/>
                  <a:pt x="2480155" y="359227"/>
                </a:cubicBezTo>
                <a:cubicBezTo>
                  <a:pt x="2520060" y="359505"/>
                  <a:pt x="2561270" y="311415"/>
                  <a:pt x="2586782" y="339352"/>
                </a:cubicBezTo>
                <a:cubicBezTo>
                  <a:pt x="2585230" y="294982"/>
                  <a:pt x="2653633" y="316689"/>
                  <a:pt x="2679617" y="305383"/>
                </a:cubicBezTo>
                <a:cubicBezTo>
                  <a:pt x="2721434" y="266011"/>
                  <a:pt x="2746765" y="276002"/>
                  <a:pt x="2788947" y="250375"/>
                </a:cubicBezTo>
                <a:cubicBezTo>
                  <a:pt x="2851672" y="235447"/>
                  <a:pt x="2913075" y="252766"/>
                  <a:pt x="2965530" y="245958"/>
                </a:cubicBezTo>
                <a:cubicBezTo>
                  <a:pt x="3001911" y="238336"/>
                  <a:pt x="3090203" y="217828"/>
                  <a:pt x="3103677" y="209527"/>
                </a:cubicBezTo>
                <a:lnTo>
                  <a:pt x="3126759" y="211226"/>
                </a:lnTo>
                <a:cubicBezTo>
                  <a:pt x="3136908" y="211889"/>
                  <a:pt x="3148903" y="212490"/>
                  <a:pt x="3164020" y="212779"/>
                </a:cubicBezTo>
                <a:cubicBezTo>
                  <a:pt x="3225474" y="210084"/>
                  <a:pt x="3231859" y="218227"/>
                  <a:pt x="3285019" y="220535"/>
                </a:cubicBezTo>
                <a:cubicBezTo>
                  <a:pt x="3318541" y="222809"/>
                  <a:pt x="3359787" y="223898"/>
                  <a:pt x="3365154" y="226416"/>
                </a:cubicBezTo>
                <a:lnTo>
                  <a:pt x="3367507" y="225416"/>
                </a:lnTo>
                <a:cubicBezTo>
                  <a:pt x="3377583" y="223667"/>
                  <a:pt x="3383502" y="224760"/>
                  <a:pt x="3387567" y="227103"/>
                </a:cubicBezTo>
                <a:lnTo>
                  <a:pt x="3498001" y="231941"/>
                </a:lnTo>
                <a:cubicBezTo>
                  <a:pt x="3513569" y="226158"/>
                  <a:pt x="3539132" y="232525"/>
                  <a:pt x="3561557" y="228095"/>
                </a:cubicBezTo>
                <a:cubicBezTo>
                  <a:pt x="3574944" y="230843"/>
                  <a:pt x="3597426" y="216287"/>
                  <a:pt x="3611920" y="218094"/>
                </a:cubicBezTo>
                <a:lnTo>
                  <a:pt x="3620528" y="218788"/>
                </a:lnTo>
                <a:lnTo>
                  <a:pt x="3620766" y="218511"/>
                </a:lnTo>
                <a:cubicBezTo>
                  <a:pt x="3622780" y="218042"/>
                  <a:pt x="3625663" y="218038"/>
                  <a:pt x="3629977" y="218664"/>
                </a:cubicBezTo>
                <a:lnTo>
                  <a:pt x="3636217" y="220048"/>
                </a:lnTo>
                <a:lnTo>
                  <a:pt x="3709484" y="186927"/>
                </a:lnTo>
                <a:cubicBezTo>
                  <a:pt x="3731015" y="183190"/>
                  <a:pt x="3745790" y="180810"/>
                  <a:pt x="3761342" y="177474"/>
                </a:cubicBezTo>
                <a:lnTo>
                  <a:pt x="3799748" y="167154"/>
                </a:lnTo>
                <a:lnTo>
                  <a:pt x="3922756" y="194044"/>
                </a:lnTo>
                <a:cubicBezTo>
                  <a:pt x="3960877" y="203465"/>
                  <a:pt x="3965250" y="215357"/>
                  <a:pt x="4028476" y="223679"/>
                </a:cubicBezTo>
                <a:cubicBezTo>
                  <a:pt x="4088751" y="228019"/>
                  <a:pt x="4139112" y="248870"/>
                  <a:pt x="4191582" y="238952"/>
                </a:cubicBezTo>
                <a:cubicBezTo>
                  <a:pt x="4210842" y="254091"/>
                  <a:pt x="4229809" y="260810"/>
                  <a:pt x="4251024" y="240874"/>
                </a:cubicBezTo>
                <a:cubicBezTo>
                  <a:pt x="4306627" y="250935"/>
                  <a:pt x="4317066" y="281625"/>
                  <a:pt x="4355275" y="260205"/>
                </a:cubicBezTo>
                <a:cubicBezTo>
                  <a:pt x="4390577" y="327090"/>
                  <a:pt x="4385658" y="272111"/>
                  <a:pt x="4423807" y="270366"/>
                </a:cubicBezTo>
                <a:cubicBezTo>
                  <a:pt x="4457666" y="271864"/>
                  <a:pt x="4523223" y="267475"/>
                  <a:pt x="4558432" y="269194"/>
                </a:cubicBezTo>
                <a:cubicBezTo>
                  <a:pt x="4594553" y="230955"/>
                  <a:pt x="4596517" y="287120"/>
                  <a:pt x="4635061" y="280682"/>
                </a:cubicBezTo>
                <a:cubicBezTo>
                  <a:pt x="4676560" y="281955"/>
                  <a:pt x="4741782" y="292968"/>
                  <a:pt x="4807427" y="276835"/>
                </a:cubicBezTo>
                <a:cubicBezTo>
                  <a:pt x="4876769" y="256626"/>
                  <a:pt x="4951997" y="249407"/>
                  <a:pt x="5028933" y="183887"/>
                </a:cubicBezTo>
                <a:cubicBezTo>
                  <a:pt x="5044713" y="164149"/>
                  <a:pt x="5073685" y="161161"/>
                  <a:pt x="5093642" y="177214"/>
                </a:cubicBezTo>
                <a:cubicBezTo>
                  <a:pt x="5097077" y="179978"/>
                  <a:pt x="5100108" y="183212"/>
                  <a:pt x="5102642" y="186816"/>
                </a:cubicBezTo>
                <a:cubicBezTo>
                  <a:pt x="5150234" y="139156"/>
                  <a:pt x="5169674" y="190314"/>
                  <a:pt x="5193590" y="156458"/>
                </a:cubicBezTo>
                <a:cubicBezTo>
                  <a:pt x="5257854" y="151722"/>
                  <a:pt x="5301917" y="175841"/>
                  <a:pt x="5323922" y="146332"/>
                </a:cubicBezTo>
                <a:cubicBezTo>
                  <a:pt x="5355266" y="153538"/>
                  <a:pt x="5392601" y="198271"/>
                  <a:pt x="5421860" y="167298"/>
                </a:cubicBezTo>
                <a:cubicBezTo>
                  <a:pt x="5420630" y="196364"/>
                  <a:pt x="5461576" y="151467"/>
                  <a:pt x="5476948" y="173249"/>
                </a:cubicBezTo>
                <a:cubicBezTo>
                  <a:pt x="5487334" y="191763"/>
                  <a:pt x="5502178" y="182456"/>
                  <a:pt x="5516842" y="184018"/>
                </a:cubicBezTo>
                <a:cubicBezTo>
                  <a:pt x="5533140" y="200158"/>
                  <a:pt x="5599828" y="189750"/>
                  <a:pt x="5619415" y="176781"/>
                </a:cubicBezTo>
                <a:cubicBezTo>
                  <a:pt x="5690073" y="168499"/>
                  <a:pt x="5748631" y="186964"/>
                  <a:pt x="5789867" y="150304"/>
                </a:cubicBezTo>
                <a:cubicBezTo>
                  <a:pt x="5802836" y="146282"/>
                  <a:pt x="5814753" y="145947"/>
                  <a:pt x="5825953" y="147907"/>
                </a:cubicBezTo>
                <a:lnTo>
                  <a:pt x="5856168" y="158719"/>
                </a:lnTo>
                <a:lnTo>
                  <a:pt x="5862476" y="172447"/>
                </a:lnTo>
                <a:lnTo>
                  <a:pt x="5882195" y="173195"/>
                </a:lnTo>
                <a:lnTo>
                  <a:pt x="5952585" y="161012"/>
                </a:lnTo>
                <a:cubicBezTo>
                  <a:pt x="5962273" y="166588"/>
                  <a:pt x="5992020" y="151579"/>
                  <a:pt x="6001964" y="154786"/>
                </a:cubicBezTo>
                <a:cubicBezTo>
                  <a:pt x="6061748" y="122178"/>
                  <a:pt x="6101539" y="131534"/>
                  <a:pt x="6184207" y="132658"/>
                </a:cubicBezTo>
                <a:cubicBezTo>
                  <a:pt x="6266582" y="127016"/>
                  <a:pt x="6286876" y="151859"/>
                  <a:pt x="6415830" y="136006"/>
                </a:cubicBezTo>
                <a:cubicBezTo>
                  <a:pt x="6563502" y="116945"/>
                  <a:pt x="6684679" y="79367"/>
                  <a:pt x="6756965" y="57636"/>
                </a:cubicBezTo>
                <a:cubicBezTo>
                  <a:pt x="6761544" y="48663"/>
                  <a:pt x="6812642" y="36519"/>
                  <a:pt x="6819400" y="30742"/>
                </a:cubicBezTo>
                <a:lnTo>
                  <a:pt x="6986370" y="12659"/>
                </a:lnTo>
                <a:lnTo>
                  <a:pt x="6989536" y="14528"/>
                </a:lnTo>
                <a:cubicBezTo>
                  <a:pt x="7002946" y="17364"/>
                  <a:pt x="7010700" y="14716"/>
                  <a:pt x="7015933" y="9653"/>
                </a:cubicBezTo>
                <a:lnTo>
                  <a:pt x="7020592" y="1651"/>
                </a:lnTo>
                <a:lnTo>
                  <a:pt x="7025905"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 name="Title 1">
            <a:extLst>
              <a:ext uri="{FF2B5EF4-FFF2-40B4-BE49-F238E27FC236}">
                <a16:creationId xmlns:a16="http://schemas.microsoft.com/office/drawing/2014/main" id="{E01C4C95-99C0-D988-117A-8D30AC2F24D8}"/>
              </a:ext>
            </a:extLst>
          </p:cNvPr>
          <p:cNvSpPr txBox="1">
            <a:spLocks/>
          </p:cNvSpPr>
          <p:nvPr/>
        </p:nvSpPr>
        <p:spPr>
          <a:xfrm>
            <a:off x="1184744" y="5198168"/>
            <a:ext cx="9859618" cy="642797"/>
          </a:xfrm>
          <a:prstGeom prst="round2Diag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300" b="0" i="0" u="none" strike="noStrike" kern="1200" cap="none" spc="0" normalizeH="0" baseline="0" noProof="0" dirty="0">
                <a:ln>
                  <a:noFill/>
                </a:ln>
                <a:solidFill>
                  <a:prstClr val="black"/>
                </a:solidFill>
                <a:effectLst/>
                <a:uLnTx/>
                <a:uFillTx/>
                <a:latin typeface="Aptos Display" panose="02110004020202020204"/>
                <a:ea typeface="+mj-ea"/>
                <a:cs typeface="+mj-cs"/>
              </a:rPr>
              <a:t>Attestations. . . . . How do we know it worked?</a:t>
            </a:r>
          </a:p>
        </p:txBody>
      </p:sp>
      <p:sp>
        <p:nvSpPr>
          <p:cNvPr id="1035" name="Freeform: Shape 1034">
            <a:extLst>
              <a:ext uri="{FF2B5EF4-FFF2-40B4-BE49-F238E27FC236}">
                <a16:creationId xmlns:a16="http://schemas.microsoft.com/office/drawing/2014/main" id="{3389D0BC-BA1D-4360-88F9-D9ECCBDAB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7950" y="647758"/>
            <a:ext cx="8355105" cy="4392652"/>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1026" name="Picture 2" descr="Scottish Fire and Rescue Service – Your Safety on X: &quot;It's Test It Tuesday!  Making sure you have working smoke &amp; heat alarms could save your life. Test  them weekly to make">
            <a:extLst>
              <a:ext uri="{FF2B5EF4-FFF2-40B4-BE49-F238E27FC236}">
                <a16:creationId xmlns:a16="http://schemas.microsoft.com/office/drawing/2014/main" id="{6C2531A4-B050-A816-8205-BD52A628BFB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944" r="1" b="1907"/>
          <a:stretch/>
        </p:blipFill>
        <p:spPr bwMode="auto">
          <a:xfrm>
            <a:off x="2079812" y="805516"/>
            <a:ext cx="8032376" cy="4074026"/>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6">
            <a:extLst>
              <a:ext uri="{FF2B5EF4-FFF2-40B4-BE49-F238E27FC236}">
                <a16:creationId xmlns:a16="http://schemas.microsoft.com/office/drawing/2014/main" id="{32452369-99A1-A9B0-6BBF-6F791066DCE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0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 2023, Fiduciary In A Box, Inc.</a:t>
            </a:r>
          </a:p>
        </p:txBody>
      </p:sp>
      <p:sp>
        <p:nvSpPr>
          <p:cNvPr id="3" name="Content Placeholder 2">
            <a:extLst>
              <a:ext uri="{FF2B5EF4-FFF2-40B4-BE49-F238E27FC236}">
                <a16:creationId xmlns:a16="http://schemas.microsoft.com/office/drawing/2014/main" id="{315DCCE2-958C-077A-5DAC-0A82C6A885DE}"/>
              </a:ext>
            </a:extLst>
          </p:cNvPr>
          <p:cNvSpPr txBox="1">
            <a:spLocks/>
          </p:cNvSpPr>
          <p:nvPr/>
        </p:nvSpPr>
        <p:spPr>
          <a:xfrm>
            <a:off x="838200" y="1400917"/>
            <a:ext cx="10515600" cy="4561367"/>
          </a:xfrm>
          <a:prstGeom prst="rect">
            <a:avLst/>
          </a:prstGeom>
        </p:spPr>
        <p:txBody>
          <a:bodyPr anchor="t">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just"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2200" b="0" i="0" u="none" strike="noStrike" kern="0" cap="none" spc="0" normalizeH="0" baseline="0" noProof="0">
              <a:ln>
                <a:noFill/>
              </a:ln>
              <a:solidFill>
                <a:srgbClr val="002060"/>
              </a:solidFill>
              <a:effectLst/>
              <a:uLnTx/>
              <a:uFillTx/>
              <a:latin typeface="Source Serif Pro Light" panose="02040303050405020204" pitchFamily="18" charset="0"/>
              <a:ea typeface="Source Serif Pro Light" panose="02040303050405020204" pitchFamily="18" charset="0"/>
              <a:cs typeface="Arial"/>
              <a:sym typeface="Arial"/>
            </a:endParaRPr>
          </a:p>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2200" b="1" i="0" u="none" strike="noStrike" kern="0" cap="none" spc="0" normalizeH="0" baseline="0" noProof="0">
              <a:ln>
                <a:noFill/>
              </a:ln>
              <a:solidFill>
                <a:srgbClr val="002060"/>
              </a:solidFill>
              <a:effectLst/>
              <a:uLnTx/>
              <a:uFillTx/>
              <a:latin typeface="Source Serif Pro Light" panose="02040303050405020204" pitchFamily="18" charset="0"/>
              <a:ea typeface="Source Serif Pro Light" panose="02040303050405020204" pitchFamily="18" charset="0"/>
              <a:cs typeface="Arial"/>
              <a:sym typeface="Arial"/>
            </a:endParaRPr>
          </a:p>
        </p:txBody>
      </p:sp>
      <p:pic>
        <p:nvPicPr>
          <p:cNvPr id="8" name="Picture 7" descr="Logo&#10;&#10;Description automatically generated">
            <a:extLst>
              <a:ext uri="{FF2B5EF4-FFF2-40B4-BE49-F238E27FC236}">
                <a16:creationId xmlns:a16="http://schemas.microsoft.com/office/drawing/2014/main" id="{C3B0376B-B147-DC2D-7620-DCEBF5281C1F}"/>
              </a:ext>
            </a:extLst>
          </p:cNvPr>
          <p:cNvPicPr>
            <a:picLocks noChangeAspect="1"/>
          </p:cNvPicPr>
          <p:nvPr/>
        </p:nvPicPr>
        <p:blipFill>
          <a:blip r:embed="rId4"/>
          <a:stretch>
            <a:fillRect/>
          </a:stretch>
        </p:blipFill>
        <p:spPr>
          <a:xfrm>
            <a:off x="457758" y="6094613"/>
            <a:ext cx="622897" cy="510283"/>
          </a:xfrm>
          <a:prstGeom prst="rect">
            <a:avLst/>
          </a:prstGeom>
        </p:spPr>
      </p:pic>
    </p:spTree>
    <p:extLst>
      <p:ext uri="{BB962C8B-B14F-4D97-AF65-F5344CB8AC3E}">
        <p14:creationId xmlns:p14="http://schemas.microsoft.com/office/powerpoint/2010/main" val="1903937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40EB1B-47B9-E52E-51F0-E6B726053BFD}"/>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1" name="Freeform: Shape 30">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8024C2F0-B1C0-C237-B0A5-869D5D517C5D}"/>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3600" kern="1200" dirty="0">
                <a:solidFill>
                  <a:schemeClr val="accent1"/>
                </a:solidFill>
                <a:latin typeface="+mj-lt"/>
                <a:ea typeface="+mj-ea"/>
                <a:cs typeface="+mj-cs"/>
              </a:rPr>
              <a:t>Recent Types of ERISA Litigation</a:t>
            </a:r>
          </a:p>
        </p:txBody>
      </p:sp>
      <p:sp>
        <p:nvSpPr>
          <p:cNvPr id="24" name="Footer Placeholder 23">
            <a:extLst>
              <a:ext uri="{FF2B5EF4-FFF2-40B4-BE49-F238E27FC236}">
                <a16:creationId xmlns:a16="http://schemas.microsoft.com/office/drawing/2014/main" id="{7633C15D-EF0E-2237-4D35-04B54098E98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000" b="0" i="0" u="none" strike="noStrike" kern="1200" cap="none" spc="0" normalizeH="0" baseline="0" noProof="0">
                <a:ln>
                  <a:noFill/>
                </a:ln>
                <a:solidFill>
                  <a:prstClr val="black">
                    <a:tint val="75000"/>
                  </a:prstClr>
                </a:solidFill>
                <a:effectLst/>
                <a:uLnTx/>
                <a:uFillTx/>
                <a:latin typeface="Aptos" panose="02110004020202020204"/>
                <a:ea typeface="+mn-ea"/>
                <a:cs typeface="+mn-cs"/>
              </a:rPr>
              <a:t>© 2024, Fiduciary In A Box, Inc.</a:t>
            </a:r>
          </a:p>
        </p:txBody>
      </p:sp>
      <p:pic>
        <p:nvPicPr>
          <p:cNvPr id="3" name="Picture 2" descr="Logo&#10;&#10;Description automatically generated">
            <a:extLst>
              <a:ext uri="{FF2B5EF4-FFF2-40B4-BE49-F238E27FC236}">
                <a16:creationId xmlns:a16="http://schemas.microsoft.com/office/drawing/2014/main" id="{29D65F9E-D9A0-F8DD-5BB8-F628BE803A49}"/>
              </a:ext>
            </a:extLst>
          </p:cNvPr>
          <p:cNvPicPr>
            <a:picLocks noChangeAspect="1"/>
          </p:cNvPicPr>
          <p:nvPr/>
        </p:nvPicPr>
        <p:blipFill>
          <a:blip r:embed="rId2"/>
          <a:stretch>
            <a:fillRect/>
          </a:stretch>
        </p:blipFill>
        <p:spPr>
          <a:xfrm>
            <a:off x="307115" y="6211192"/>
            <a:ext cx="622897" cy="510283"/>
          </a:xfrm>
          <a:prstGeom prst="rect">
            <a:avLst/>
          </a:prstGeom>
        </p:spPr>
      </p:pic>
      <p:grpSp>
        <p:nvGrpSpPr>
          <p:cNvPr id="5" name="Group 4">
            <a:extLst>
              <a:ext uri="{FF2B5EF4-FFF2-40B4-BE49-F238E27FC236}">
                <a16:creationId xmlns:a16="http://schemas.microsoft.com/office/drawing/2014/main" id="{742392FE-7BFA-3FD0-3EEF-AB79D3DE016F}"/>
              </a:ext>
            </a:extLst>
          </p:cNvPr>
          <p:cNvGrpSpPr/>
          <p:nvPr/>
        </p:nvGrpSpPr>
        <p:grpSpPr>
          <a:xfrm>
            <a:off x="723900" y="2368699"/>
            <a:ext cx="10744200" cy="3919164"/>
            <a:chOff x="920190" y="1862785"/>
            <a:chExt cx="10117390" cy="3690522"/>
          </a:xfrm>
        </p:grpSpPr>
        <p:sp>
          <p:nvSpPr>
            <p:cNvPr id="8" name="Freeform 7">
              <a:extLst>
                <a:ext uri="{FF2B5EF4-FFF2-40B4-BE49-F238E27FC236}">
                  <a16:creationId xmlns:a16="http://schemas.microsoft.com/office/drawing/2014/main" id="{2FF3F355-2421-AB26-4FAF-6AB455FD58F1}"/>
                </a:ext>
              </a:extLst>
            </p:cNvPr>
            <p:cNvSpPr/>
            <p:nvPr/>
          </p:nvSpPr>
          <p:spPr>
            <a:xfrm>
              <a:off x="920190" y="1862785"/>
              <a:ext cx="3306336" cy="3690522"/>
            </a:xfrm>
            <a:custGeom>
              <a:avLst/>
              <a:gdLst>
                <a:gd name="connsiteX0" fmla="*/ 0 w 3306336"/>
                <a:gd name="connsiteY0" fmla="*/ 330634 h 3690522"/>
                <a:gd name="connsiteX1" fmla="*/ 330634 w 3306336"/>
                <a:gd name="connsiteY1" fmla="*/ 0 h 3690522"/>
                <a:gd name="connsiteX2" fmla="*/ 2975702 w 3306336"/>
                <a:gd name="connsiteY2" fmla="*/ 0 h 3690522"/>
                <a:gd name="connsiteX3" fmla="*/ 3306336 w 3306336"/>
                <a:gd name="connsiteY3" fmla="*/ 330634 h 3690522"/>
                <a:gd name="connsiteX4" fmla="*/ 3306336 w 3306336"/>
                <a:gd name="connsiteY4" fmla="*/ 3359888 h 3690522"/>
                <a:gd name="connsiteX5" fmla="*/ 2975702 w 3306336"/>
                <a:gd name="connsiteY5" fmla="*/ 3690522 h 3690522"/>
                <a:gd name="connsiteX6" fmla="*/ 330634 w 3306336"/>
                <a:gd name="connsiteY6" fmla="*/ 3690522 h 3690522"/>
                <a:gd name="connsiteX7" fmla="*/ 0 w 3306336"/>
                <a:gd name="connsiteY7" fmla="*/ 3359888 h 3690522"/>
                <a:gd name="connsiteX8" fmla="*/ 0 w 3306336"/>
                <a:gd name="connsiteY8" fmla="*/ 330634 h 3690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6336" h="3690522">
                  <a:moveTo>
                    <a:pt x="0" y="330634"/>
                  </a:moveTo>
                  <a:cubicBezTo>
                    <a:pt x="0" y="148030"/>
                    <a:pt x="148030" y="0"/>
                    <a:pt x="330634" y="0"/>
                  </a:cubicBezTo>
                  <a:lnTo>
                    <a:pt x="2975702" y="0"/>
                  </a:lnTo>
                  <a:cubicBezTo>
                    <a:pt x="3158306" y="0"/>
                    <a:pt x="3306336" y="148030"/>
                    <a:pt x="3306336" y="330634"/>
                  </a:cubicBezTo>
                  <a:lnTo>
                    <a:pt x="3306336" y="3359888"/>
                  </a:lnTo>
                  <a:cubicBezTo>
                    <a:pt x="3306336" y="3542492"/>
                    <a:pt x="3158306" y="3690522"/>
                    <a:pt x="2975702" y="3690522"/>
                  </a:cubicBezTo>
                  <a:lnTo>
                    <a:pt x="330634" y="3690522"/>
                  </a:lnTo>
                  <a:cubicBezTo>
                    <a:pt x="148030" y="3690522"/>
                    <a:pt x="0" y="3542492"/>
                    <a:pt x="0" y="3359888"/>
                  </a:cubicBezTo>
                  <a:lnTo>
                    <a:pt x="0" y="33063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4696" tIns="1710904" rIns="234696" bIns="972802" numCol="1" spcCol="1270" anchor="ctr" anchorCtr="0">
              <a:noAutofit/>
            </a:bodyPr>
            <a:lstStyle/>
            <a:p>
              <a:pPr marL="0" marR="0" lvl="0" indent="0" algn="ctr" defTabSz="1554861" rtl="0" eaLnBrk="1" fontAlgn="auto" latinLnBrk="0" hangingPunct="1">
                <a:lnSpc>
                  <a:spcPct val="90000"/>
                </a:lnSpc>
                <a:spcBef>
                  <a:spcPct val="0"/>
                </a:spcBef>
                <a:spcAft>
                  <a:spcPct val="35000"/>
                </a:spcAft>
                <a:buClrTx/>
                <a:buSzTx/>
                <a:buFontTx/>
                <a:buNone/>
                <a:tabLst/>
                <a:defRPr/>
              </a:pPr>
              <a:endPar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endParaRPr>
            </a:p>
            <a:p>
              <a:pPr marL="0" marR="0" lvl="0" indent="0" algn="ctr" defTabSz="1554861" rtl="0" eaLnBrk="1" fontAlgn="auto" latinLnBrk="0" hangingPunct="1">
                <a:lnSpc>
                  <a:spcPct val="90000"/>
                </a:lnSpc>
                <a:spcBef>
                  <a:spcPct val="0"/>
                </a:spcBef>
                <a:spcAft>
                  <a:spcPct val="35000"/>
                </a:spcAft>
                <a:buClrTx/>
                <a:buSzTx/>
                <a:buFontTx/>
                <a:buNone/>
                <a:tabLst/>
                <a:defRPr/>
              </a:pPr>
              <a:r>
                <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rPr>
                <a:t>Plan Sponsors suing TPAs</a:t>
              </a:r>
              <a:endParaRPr kumimoji="0" lang="en-US" sz="2400" b="0" i="0" u="none" strike="noStrike" kern="1200" cap="none" spc="0" normalizeH="0" baseline="0" noProof="0">
                <a:ln>
                  <a:noFill/>
                </a:ln>
                <a:solidFill>
                  <a:prstClr val="white"/>
                </a:solidFill>
                <a:effectLst/>
                <a:uLnTx/>
                <a:uFillTx/>
                <a:latin typeface="Avenir Book" panose="02000503020000020003" pitchFamily="2" charset="0"/>
                <a:ea typeface="+mn-ea"/>
                <a:cs typeface="+mn-cs"/>
              </a:endParaRPr>
            </a:p>
          </p:txBody>
        </p:sp>
        <p:sp>
          <p:nvSpPr>
            <p:cNvPr id="9" name="Oval 8" descr="Badge 1 with solid fill">
              <a:extLst>
                <a:ext uri="{FF2B5EF4-FFF2-40B4-BE49-F238E27FC236}">
                  <a16:creationId xmlns:a16="http://schemas.microsoft.com/office/drawing/2014/main" id="{AD322E45-D99C-7883-C213-31542252BB1D}"/>
                </a:ext>
              </a:extLst>
            </p:cNvPr>
            <p:cNvSpPr/>
            <p:nvPr/>
          </p:nvSpPr>
          <p:spPr>
            <a:xfrm>
              <a:off x="1958886" y="2084216"/>
              <a:ext cx="1228943" cy="1228943"/>
            </a:xfrm>
            <a:prstGeom prst="ellipse">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hueOff val="0"/>
                    <a:satOff val="0"/>
                    <a:lumOff val="0"/>
                    <a:alphaOff val="0"/>
                  </a:prstClr>
                </a:solidFill>
                <a:effectLst/>
                <a:uLnTx/>
                <a:uFillTx/>
                <a:latin typeface="Avenir Book" panose="02000503020000020003" pitchFamily="2" charset="0"/>
                <a:ea typeface="+mn-ea"/>
                <a:cs typeface="+mn-cs"/>
              </a:endParaRPr>
            </a:p>
          </p:txBody>
        </p:sp>
        <p:sp>
          <p:nvSpPr>
            <p:cNvPr id="11" name="Freeform 10">
              <a:extLst>
                <a:ext uri="{FF2B5EF4-FFF2-40B4-BE49-F238E27FC236}">
                  <a16:creationId xmlns:a16="http://schemas.microsoft.com/office/drawing/2014/main" id="{5B8DF228-630A-99B2-BC2E-B36279FB0D6D}"/>
                </a:ext>
              </a:extLst>
            </p:cNvPr>
            <p:cNvSpPr/>
            <p:nvPr/>
          </p:nvSpPr>
          <p:spPr>
            <a:xfrm>
              <a:off x="4325717" y="1862785"/>
              <a:ext cx="3306336" cy="3690522"/>
            </a:xfrm>
            <a:custGeom>
              <a:avLst/>
              <a:gdLst>
                <a:gd name="connsiteX0" fmla="*/ 0 w 3306336"/>
                <a:gd name="connsiteY0" fmla="*/ 330634 h 3690522"/>
                <a:gd name="connsiteX1" fmla="*/ 330634 w 3306336"/>
                <a:gd name="connsiteY1" fmla="*/ 0 h 3690522"/>
                <a:gd name="connsiteX2" fmla="*/ 2975702 w 3306336"/>
                <a:gd name="connsiteY2" fmla="*/ 0 h 3690522"/>
                <a:gd name="connsiteX3" fmla="*/ 3306336 w 3306336"/>
                <a:gd name="connsiteY3" fmla="*/ 330634 h 3690522"/>
                <a:gd name="connsiteX4" fmla="*/ 3306336 w 3306336"/>
                <a:gd name="connsiteY4" fmla="*/ 3359888 h 3690522"/>
                <a:gd name="connsiteX5" fmla="*/ 2975702 w 3306336"/>
                <a:gd name="connsiteY5" fmla="*/ 3690522 h 3690522"/>
                <a:gd name="connsiteX6" fmla="*/ 330634 w 3306336"/>
                <a:gd name="connsiteY6" fmla="*/ 3690522 h 3690522"/>
                <a:gd name="connsiteX7" fmla="*/ 0 w 3306336"/>
                <a:gd name="connsiteY7" fmla="*/ 3359888 h 3690522"/>
                <a:gd name="connsiteX8" fmla="*/ 0 w 3306336"/>
                <a:gd name="connsiteY8" fmla="*/ 330634 h 3690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6336" h="3690522">
                  <a:moveTo>
                    <a:pt x="0" y="330634"/>
                  </a:moveTo>
                  <a:cubicBezTo>
                    <a:pt x="0" y="148030"/>
                    <a:pt x="148030" y="0"/>
                    <a:pt x="330634" y="0"/>
                  </a:cubicBezTo>
                  <a:lnTo>
                    <a:pt x="2975702" y="0"/>
                  </a:lnTo>
                  <a:cubicBezTo>
                    <a:pt x="3158306" y="0"/>
                    <a:pt x="3306336" y="148030"/>
                    <a:pt x="3306336" y="330634"/>
                  </a:cubicBezTo>
                  <a:lnTo>
                    <a:pt x="3306336" y="3359888"/>
                  </a:lnTo>
                  <a:cubicBezTo>
                    <a:pt x="3306336" y="3542492"/>
                    <a:pt x="3158306" y="3690522"/>
                    <a:pt x="2975702" y="3690522"/>
                  </a:cubicBezTo>
                  <a:lnTo>
                    <a:pt x="330634" y="3690522"/>
                  </a:lnTo>
                  <a:cubicBezTo>
                    <a:pt x="148030" y="3690522"/>
                    <a:pt x="0" y="3542492"/>
                    <a:pt x="0" y="3359888"/>
                  </a:cubicBezTo>
                  <a:lnTo>
                    <a:pt x="0" y="33063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4696" tIns="1710904" rIns="234696" bIns="972802" numCol="1" spcCol="1270" anchor="ctr" anchorCtr="0">
              <a:noAutofit/>
            </a:bodyPr>
            <a:lstStyle/>
            <a:p>
              <a:pPr marL="0" marR="0" lvl="0" indent="0" algn="ctr" defTabSz="1554861" rtl="0" eaLnBrk="1" fontAlgn="auto" latinLnBrk="0" hangingPunct="1">
                <a:lnSpc>
                  <a:spcPct val="90000"/>
                </a:lnSpc>
                <a:spcBef>
                  <a:spcPct val="0"/>
                </a:spcBef>
                <a:spcAft>
                  <a:spcPct val="35000"/>
                </a:spcAft>
                <a:buClrTx/>
                <a:buSzTx/>
                <a:buFontTx/>
                <a:buNone/>
                <a:tabLst/>
                <a:defRPr/>
              </a:pPr>
              <a:endPar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endParaRPr>
            </a:p>
            <a:p>
              <a:pPr marL="0" marR="0" lvl="0" indent="0" algn="ctr" defTabSz="1554861" rtl="0" eaLnBrk="1" fontAlgn="auto" latinLnBrk="0" hangingPunct="1">
                <a:lnSpc>
                  <a:spcPct val="90000"/>
                </a:lnSpc>
                <a:spcBef>
                  <a:spcPct val="0"/>
                </a:spcBef>
                <a:spcAft>
                  <a:spcPct val="35000"/>
                </a:spcAft>
                <a:buClrTx/>
                <a:buSzTx/>
                <a:buFontTx/>
                <a:buNone/>
                <a:tabLst/>
                <a:defRPr/>
              </a:pPr>
              <a:r>
                <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rPr>
                <a:t>DOL suing TPAs</a:t>
              </a:r>
              <a:endParaRPr kumimoji="0" lang="en-US" sz="2400" b="0" i="0" u="none" strike="noStrike" kern="1200" cap="none" spc="0" normalizeH="0" baseline="0" noProof="0">
                <a:ln>
                  <a:noFill/>
                </a:ln>
                <a:solidFill>
                  <a:prstClr val="white"/>
                </a:solidFill>
                <a:effectLst/>
                <a:uLnTx/>
                <a:uFillTx/>
                <a:latin typeface="Avenir Book" panose="02000503020000020003" pitchFamily="2" charset="0"/>
                <a:ea typeface="+mn-ea"/>
                <a:cs typeface="+mn-cs"/>
              </a:endParaRPr>
            </a:p>
          </p:txBody>
        </p:sp>
        <p:sp>
          <p:nvSpPr>
            <p:cNvPr id="13" name="Oval 12" descr="Badge with solid fill">
              <a:extLst>
                <a:ext uri="{FF2B5EF4-FFF2-40B4-BE49-F238E27FC236}">
                  <a16:creationId xmlns:a16="http://schemas.microsoft.com/office/drawing/2014/main" id="{9C65139A-5D52-E14E-1EC0-0DADF8F5A0A2}"/>
                </a:ext>
              </a:extLst>
            </p:cNvPr>
            <p:cNvSpPr/>
            <p:nvPr/>
          </p:nvSpPr>
          <p:spPr>
            <a:xfrm>
              <a:off x="5364413" y="2084216"/>
              <a:ext cx="1228943" cy="1228943"/>
            </a:xfrm>
            <a:prstGeom prst="ellipse">
              <a:avLst/>
            </a:prstGeom>
            <a:blipFill>
              <a:blip r:embed="rId5">
                <a:extLst>
                  <a:ext uri="{96DAC541-7B7A-43D3-8B79-37D633B846F1}">
                    <asvg:svgBlip xmlns:asvg="http://schemas.microsoft.com/office/drawing/2016/SVG/main" r:embed="rId6"/>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hueOff val="0"/>
                    <a:satOff val="0"/>
                    <a:lumOff val="0"/>
                    <a:alphaOff val="0"/>
                  </a:prstClr>
                </a:solidFill>
                <a:effectLst/>
                <a:uLnTx/>
                <a:uFillTx/>
                <a:latin typeface="Avenir Book" panose="02000503020000020003" pitchFamily="2" charset="0"/>
                <a:ea typeface="+mn-ea"/>
                <a:cs typeface="+mn-cs"/>
              </a:endParaRPr>
            </a:p>
          </p:txBody>
        </p:sp>
        <p:sp>
          <p:nvSpPr>
            <p:cNvPr id="22" name="Freeform 21">
              <a:extLst>
                <a:ext uri="{FF2B5EF4-FFF2-40B4-BE49-F238E27FC236}">
                  <a16:creationId xmlns:a16="http://schemas.microsoft.com/office/drawing/2014/main" id="{55D920E2-1C81-1345-F41B-AC56756F013D}"/>
                </a:ext>
              </a:extLst>
            </p:cNvPr>
            <p:cNvSpPr/>
            <p:nvPr/>
          </p:nvSpPr>
          <p:spPr>
            <a:xfrm>
              <a:off x="7731244" y="1862785"/>
              <a:ext cx="3306336" cy="3690522"/>
            </a:xfrm>
            <a:custGeom>
              <a:avLst/>
              <a:gdLst>
                <a:gd name="connsiteX0" fmla="*/ 0 w 3306336"/>
                <a:gd name="connsiteY0" fmla="*/ 330634 h 3690522"/>
                <a:gd name="connsiteX1" fmla="*/ 330634 w 3306336"/>
                <a:gd name="connsiteY1" fmla="*/ 0 h 3690522"/>
                <a:gd name="connsiteX2" fmla="*/ 2975702 w 3306336"/>
                <a:gd name="connsiteY2" fmla="*/ 0 h 3690522"/>
                <a:gd name="connsiteX3" fmla="*/ 3306336 w 3306336"/>
                <a:gd name="connsiteY3" fmla="*/ 330634 h 3690522"/>
                <a:gd name="connsiteX4" fmla="*/ 3306336 w 3306336"/>
                <a:gd name="connsiteY4" fmla="*/ 3359888 h 3690522"/>
                <a:gd name="connsiteX5" fmla="*/ 2975702 w 3306336"/>
                <a:gd name="connsiteY5" fmla="*/ 3690522 h 3690522"/>
                <a:gd name="connsiteX6" fmla="*/ 330634 w 3306336"/>
                <a:gd name="connsiteY6" fmla="*/ 3690522 h 3690522"/>
                <a:gd name="connsiteX7" fmla="*/ 0 w 3306336"/>
                <a:gd name="connsiteY7" fmla="*/ 3359888 h 3690522"/>
                <a:gd name="connsiteX8" fmla="*/ 0 w 3306336"/>
                <a:gd name="connsiteY8" fmla="*/ 330634 h 3690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6336" h="3690522">
                  <a:moveTo>
                    <a:pt x="0" y="330634"/>
                  </a:moveTo>
                  <a:cubicBezTo>
                    <a:pt x="0" y="148030"/>
                    <a:pt x="148030" y="0"/>
                    <a:pt x="330634" y="0"/>
                  </a:cubicBezTo>
                  <a:lnTo>
                    <a:pt x="2975702" y="0"/>
                  </a:lnTo>
                  <a:cubicBezTo>
                    <a:pt x="3158306" y="0"/>
                    <a:pt x="3306336" y="148030"/>
                    <a:pt x="3306336" y="330634"/>
                  </a:cubicBezTo>
                  <a:lnTo>
                    <a:pt x="3306336" y="3359888"/>
                  </a:lnTo>
                  <a:cubicBezTo>
                    <a:pt x="3306336" y="3542492"/>
                    <a:pt x="3158306" y="3690522"/>
                    <a:pt x="2975702" y="3690522"/>
                  </a:cubicBezTo>
                  <a:lnTo>
                    <a:pt x="330634" y="3690522"/>
                  </a:lnTo>
                  <a:cubicBezTo>
                    <a:pt x="148030" y="3690522"/>
                    <a:pt x="0" y="3542492"/>
                    <a:pt x="0" y="3359888"/>
                  </a:cubicBezTo>
                  <a:lnTo>
                    <a:pt x="0" y="33063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4696" tIns="1710904" rIns="234696" bIns="972802" numCol="1" spcCol="1270" anchor="ctr" anchorCtr="0">
              <a:noAutofit/>
            </a:bodyPr>
            <a:lstStyle/>
            <a:p>
              <a:pPr marL="0" marR="0" lvl="0" indent="0" algn="ctr" defTabSz="1554861" rtl="0" eaLnBrk="1" fontAlgn="auto" latinLnBrk="0" hangingPunct="1">
                <a:lnSpc>
                  <a:spcPct val="90000"/>
                </a:lnSpc>
                <a:spcBef>
                  <a:spcPct val="0"/>
                </a:spcBef>
                <a:spcAft>
                  <a:spcPct val="35000"/>
                </a:spcAft>
                <a:buClrTx/>
                <a:buSzTx/>
                <a:buFontTx/>
                <a:buNone/>
                <a:tabLst/>
                <a:defRPr/>
              </a:pPr>
              <a:endPar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endParaRPr>
            </a:p>
            <a:p>
              <a:pPr marL="0" marR="0" lvl="0" indent="0" algn="ctr" defTabSz="1554861" rtl="0" eaLnBrk="1" fontAlgn="auto" latinLnBrk="0" hangingPunct="1">
                <a:lnSpc>
                  <a:spcPct val="90000"/>
                </a:lnSpc>
                <a:spcBef>
                  <a:spcPct val="0"/>
                </a:spcBef>
                <a:spcAft>
                  <a:spcPct val="35000"/>
                </a:spcAft>
                <a:buClrTx/>
                <a:buSzTx/>
                <a:buFontTx/>
                <a:buNone/>
                <a:tabLst/>
                <a:defRPr/>
              </a:pPr>
              <a:r>
                <a:rPr kumimoji="0" lang="en-US" sz="2544" b="0" i="0" u="none" strike="noStrike" kern="1200" cap="none" spc="0" normalizeH="0" baseline="0" noProof="0">
                  <a:ln>
                    <a:noFill/>
                  </a:ln>
                  <a:solidFill>
                    <a:prstClr val="white"/>
                  </a:solidFill>
                  <a:effectLst/>
                  <a:uLnTx/>
                  <a:uFillTx/>
                  <a:latin typeface="Avenir Book" panose="02000503020000020003" pitchFamily="2" charset="0"/>
                  <a:ea typeface="+mn-ea"/>
                  <a:cs typeface="+mn-cs"/>
                </a:rPr>
                <a:t>Employees suing </a:t>
              </a:r>
              <a:r>
                <a:rPr kumimoji="0" lang="en-US" sz="2544" b="1" i="0" u="none" strike="noStrike" kern="1200" cap="none" spc="0" normalizeH="0" baseline="0" noProof="0">
                  <a:ln>
                    <a:noFill/>
                  </a:ln>
                  <a:solidFill>
                    <a:prstClr val="white"/>
                  </a:solidFill>
                  <a:effectLst/>
                  <a:uLnTx/>
                  <a:uFillTx/>
                  <a:latin typeface="Avenir Heavy" panose="02000503020000020003" pitchFamily="2" charset="0"/>
                  <a:ea typeface="+mn-ea"/>
                  <a:cs typeface="+mn-cs"/>
                </a:rPr>
                <a:t>EMPLOYERS</a:t>
              </a:r>
              <a:endParaRPr kumimoji="0" lang="en-US" sz="2400" b="1" i="0" u="none" strike="noStrike" kern="1200" cap="none" spc="0" normalizeH="0" baseline="0" noProof="0">
                <a:ln>
                  <a:noFill/>
                </a:ln>
                <a:solidFill>
                  <a:prstClr val="white"/>
                </a:solidFill>
                <a:effectLst/>
                <a:uLnTx/>
                <a:uFillTx/>
                <a:latin typeface="Avenir Heavy" panose="02000503020000020003" pitchFamily="2" charset="0"/>
                <a:ea typeface="+mn-ea"/>
                <a:cs typeface="+mn-cs"/>
              </a:endParaRPr>
            </a:p>
          </p:txBody>
        </p:sp>
        <p:sp>
          <p:nvSpPr>
            <p:cNvPr id="23" name="Oval 22" descr="Badge 3 with solid fill">
              <a:extLst>
                <a:ext uri="{FF2B5EF4-FFF2-40B4-BE49-F238E27FC236}">
                  <a16:creationId xmlns:a16="http://schemas.microsoft.com/office/drawing/2014/main" id="{CDD54386-A388-29BC-5C89-19FAA090E048}"/>
                </a:ext>
              </a:extLst>
            </p:cNvPr>
            <p:cNvSpPr/>
            <p:nvPr/>
          </p:nvSpPr>
          <p:spPr>
            <a:xfrm>
              <a:off x="8769940" y="2084216"/>
              <a:ext cx="1228943" cy="1228943"/>
            </a:xfrm>
            <a:prstGeom prst="ellipse">
              <a:avLst/>
            </a:prstGeom>
            <a:blipFill>
              <a:blip r:embed="rId7">
                <a:extLst>
                  <a:ext uri="{96DAC541-7B7A-43D3-8B79-37D633B846F1}">
                    <asvg:svgBlip xmlns:asvg="http://schemas.microsoft.com/office/drawing/2016/SVG/main" r:embed="rId8"/>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hueOff val="0"/>
                    <a:satOff val="0"/>
                    <a:lumOff val="0"/>
                    <a:alphaOff val="0"/>
                  </a:prstClr>
                </a:solidFill>
                <a:effectLst/>
                <a:uLnTx/>
                <a:uFillTx/>
                <a:latin typeface="Avenir Book" panose="02000503020000020003" pitchFamily="2" charset="0"/>
                <a:ea typeface="+mn-ea"/>
                <a:cs typeface="+mn-cs"/>
              </a:endParaRPr>
            </a:p>
          </p:txBody>
        </p:sp>
      </p:grpSp>
    </p:spTree>
    <p:extLst>
      <p:ext uri="{BB962C8B-B14F-4D97-AF65-F5344CB8AC3E}">
        <p14:creationId xmlns:p14="http://schemas.microsoft.com/office/powerpoint/2010/main" val="330148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05D815-E6D6-BAAC-6873-F7551ABA325D}"/>
            </a:ext>
          </a:extLst>
        </p:cNvPr>
        <p:cNvGrpSpPr/>
        <p:nvPr/>
      </p:nvGrpSpPr>
      <p:grpSpPr>
        <a:xfrm>
          <a:off x="0" y="0"/>
          <a:ext cx="0" cy="0"/>
          <a:chOff x="0" y="0"/>
          <a:chExt cx="0" cy="0"/>
        </a:xfrm>
      </p:grpSpPr>
      <p:sp>
        <p:nvSpPr>
          <p:cNvPr id="23" name="Rectangle 22">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1"/>
            <a:ext cx="12191990" cy="168864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B460F34-951D-4FA4-5FB2-0895600CD288}"/>
              </a:ext>
            </a:extLst>
          </p:cNvPr>
          <p:cNvSpPr>
            <a:spLocks noGrp="1"/>
          </p:cNvSpPr>
          <p:nvPr>
            <p:ph type="title"/>
          </p:nvPr>
        </p:nvSpPr>
        <p:spPr>
          <a:xfrm>
            <a:off x="1156851" y="637762"/>
            <a:ext cx="9888496" cy="900131"/>
          </a:xfrm>
        </p:spPr>
        <p:txBody>
          <a:bodyPr vert="horz" lIns="91440" tIns="45720" rIns="91440" bIns="45720" rtlCol="0" anchor="t">
            <a:normAutofit/>
          </a:bodyPr>
          <a:lstStyle/>
          <a:p>
            <a:r>
              <a:rPr lang="en-US" sz="4000" kern="1200" dirty="0">
                <a:solidFill>
                  <a:schemeClr val="bg1"/>
                </a:solidFill>
                <a:latin typeface="+mj-lt"/>
                <a:ea typeface="+mj-ea"/>
                <a:cs typeface="+mj-cs"/>
              </a:rPr>
              <a:t>Employees Suing Employers</a:t>
            </a:r>
          </a:p>
        </p:txBody>
      </p:sp>
      <p:sp>
        <p:nvSpPr>
          <p:cNvPr id="25" name="Rectangle 24">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21546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Footer Placeholder 3">
            <a:extLst>
              <a:ext uri="{FF2B5EF4-FFF2-40B4-BE49-F238E27FC236}">
                <a16:creationId xmlns:a16="http://schemas.microsoft.com/office/drawing/2014/main" id="{B5DA8EFD-C0B1-4E08-D10A-96C19AC7F42D}"/>
              </a:ext>
            </a:extLst>
          </p:cNvPr>
          <p:cNvSpPr>
            <a:spLocks noGrp="1"/>
          </p:cNvSpPr>
          <p:nvPr>
            <p:ph type="ftr" sz="quarter" idx="11"/>
          </p:nvPr>
        </p:nvSpPr>
        <p:spPr>
          <a:xfrm rot="5400000">
            <a:off x="-349845" y="5226028"/>
            <a:ext cx="1663495" cy="313512"/>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r>
              <a:rPr kumimoji="0" lang="en-US" sz="800" b="0" i="0" u="none" strike="noStrike" kern="1200" cap="none" spc="0" normalizeH="0" baseline="0" noProof="0">
                <a:ln>
                  <a:noFill/>
                </a:ln>
                <a:solidFill>
                  <a:prstClr val="black"/>
                </a:solidFill>
                <a:effectLst/>
                <a:uLnTx/>
                <a:uFillTx/>
                <a:latin typeface="Aptos" panose="02110004020202020204"/>
                <a:ea typeface="+mn-ea"/>
                <a:cs typeface="+mn-cs"/>
              </a:rPr>
              <a:t>© 2024, Fiduciary In A Box, Inc.</a:t>
            </a:r>
          </a:p>
        </p:txBody>
      </p:sp>
      <p:pic>
        <p:nvPicPr>
          <p:cNvPr id="5" name="Picture 4" descr="Logo&#10;&#10;Description automatically generated">
            <a:extLst>
              <a:ext uri="{FF2B5EF4-FFF2-40B4-BE49-F238E27FC236}">
                <a16:creationId xmlns:a16="http://schemas.microsoft.com/office/drawing/2014/main" id="{297E4D73-075B-85D1-2122-585840427B34}"/>
              </a:ext>
            </a:extLst>
          </p:cNvPr>
          <p:cNvPicPr>
            <a:picLocks noChangeAspect="1"/>
          </p:cNvPicPr>
          <p:nvPr/>
        </p:nvPicPr>
        <p:blipFill>
          <a:blip r:embed="rId3"/>
          <a:stretch>
            <a:fillRect/>
          </a:stretch>
        </p:blipFill>
        <p:spPr>
          <a:xfrm>
            <a:off x="307115" y="6211192"/>
            <a:ext cx="622897" cy="510283"/>
          </a:xfrm>
          <a:prstGeom prst="rect">
            <a:avLst/>
          </a:prstGeom>
        </p:spPr>
      </p:pic>
      <p:graphicFrame>
        <p:nvGraphicFramePr>
          <p:cNvPr id="7" name="Diagram 6">
            <a:extLst>
              <a:ext uri="{FF2B5EF4-FFF2-40B4-BE49-F238E27FC236}">
                <a16:creationId xmlns:a16="http://schemas.microsoft.com/office/drawing/2014/main" id="{C24B25C1-CE38-F487-C5A9-4E835EF5A4F5}"/>
              </a:ext>
            </a:extLst>
          </p:cNvPr>
          <p:cNvGraphicFramePr/>
          <p:nvPr/>
        </p:nvGraphicFramePr>
        <p:xfrm>
          <a:off x="1151100" y="1895576"/>
          <a:ext cx="9889789" cy="4402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0176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21A1B-8D93-A38B-B191-DF25C5B5B948}"/>
              </a:ext>
            </a:extLst>
          </p:cNvPr>
          <p:cNvSpPr>
            <a:spLocks noGrp="1"/>
          </p:cNvSpPr>
          <p:nvPr>
            <p:ph type="title"/>
          </p:nvPr>
        </p:nvSpPr>
        <p:spPr>
          <a:xfrm>
            <a:off x="466722" y="976277"/>
            <a:ext cx="3201366" cy="3238213"/>
          </a:xfrm>
          <a:solidFill>
            <a:schemeClr val="accent1"/>
          </a:solidFill>
        </p:spPr>
        <p:txBody>
          <a:bodyPr vert="horz" lIns="91440" tIns="45720" rIns="91440" bIns="45720" rtlCol="0" anchor="b">
            <a:normAutofit fontScale="90000"/>
          </a:bodyPr>
          <a:lstStyle/>
          <a:p>
            <a:pPr algn="r"/>
            <a:br>
              <a:rPr lang="en-US" sz="4000" kern="1200" dirty="0">
                <a:solidFill>
                  <a:srgbClr val="FFFFFF"/>
                </a:solidFill>
              </a:rPr>
            </a:br>
            <a:br>
              <a:rPr lang="en-US" sz="4000" kern="1200" dirty="0">
                <a:solidFill>
                  <a:srgbClr val="FFFFFF"/>
                </a:solidFill>
              </a:rPr>
            </a:br>
            <a:br>
              <a:rPr lang="en-US" sz="4000" kern="1200" dirty="0">
                <a:solidFill>
                  <a:srgbClr val="FFFFFF"/>
                </a:solidFill>
              </a:rPr>
            </a:br>
            <a:br>
              <a:rPr lang="en-US" sz="4000" kern="1200" dirty="0">
                <a:solidFill>
                  <a:srgbClr val="FFFFFF"/>
                </a:solidFill>
              </a:rPr>
            </a:br>
            <a:br>
              <a:rPr lang="en-US" sz="4000" kern="1200" dirty="0">
                <a:solidFill>
                  <a:srgbClr val="FFFFFF"/>
                </a:solidFill>
              </a:rPr>
            </a:br>
            <a:r>
              <a:rPr lang="en-US" kern="1200" dirty="0">
                <a:solidFill>
                  <a:srgbClr val="FFFFFF"/>
                </a:solidFill>
              </a:rPr>
              <a:t>Mitigating Risk</a:t>
            </a:r>
            <a:br>
              <a:rPr lang="en-US" kern="1200" dirty="0">
                <a:solidFill>
                  <a:srgbClr val="FFFFFF"/>
                </a:solidFill>
              </a:rPr>
            </a:br>
            <a:r>
              <a:rPr lang="en-US" kern="1200" dirty="0">
                <a:solidFill>
                  <a:srgbClr val="FFFFFF"/>
                </a:solidFill>
              </a:rPr>
              <a:t>Today </a:t>
            </a:r>
            <a:br>
              <a:rPr lang="en-US" sz="4000" kern="1200" dirty="0">
                <a:solidFill>
                  <a:srgbClr val="FFFFFF"/>
                </a:solidFill>
              </a:rPr>
            </a:br>
            <a:endParaRPr lang="en-US" sz="4000" kern="1200" dirty="0">
              <a:solidFill>
                <a:srgbClr val="FFFFFF"/>
              </a:solidFill>
            </a:endParaRPr>
          </a:p>
        </p:txBody>
      </p:sp>
      <p:sp>
        <p:nvSpPr>
          <p:cNvPr id="4" name="TextBox 3">
            <a:extLst>
              <a:ext uri="{FF2B5EF4-FFF2-40B4-BE49-F238E27FC236}">
                <a16:creationId xmlns:a16="http://schemas.microsoft.com/office/drawing/2014/main" id="{DD63AF35-4E4D-CB3C-2533-4C6D8A2655FB}"/>
              </a:ext>
            </a:extLst>
          </p:cNvPr>
          <p:cNvSpPr txBox="1"/>
          <p:nvPr/>
        </p:nvSpPr>
        <p:spPr>
          <a:xfrm>
            <a:off x="4191492" y="431177"/>
            <a:ext cx="6555347" cy="5546047"/>
          </a:xfrm>
          <a:prstGeom prst="rect">
            <a:avLst/>
          </a:prstGeom>
        </p:spPr>
        <p:txBody>
          <a:bodyPr vert="horz" lIns="91440" tIns="45720" rIns="91440" bIns="45720" rtlCol="0" anchor="ctr">
            <a:normAutofit/>
          </a:bodyPr>
          <a:lstStyle/>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Acknowledge that you are a fiduciary and </a:t>
            </a: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remain responsible for the selection of the service provider &amp; the duty to monitor the service provider.</a:t>
            </a:r>
            <a:endPar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endParaRP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Act </a:t>
            </a: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in the best interest </a:t>
            </a: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of your participants and beneficiaries </a:t>
            </a: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Establish a fiduciary committee </a:t>
            </a: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for the health plan</a:t>
            </a: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Create a committee charter </a:t>
            </a: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setting out the duties and responsibilities of the fiduciaries/committee </a:t>
            </a: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Purchase </a:t>
            </a: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fiduciary liability insurance</a:t>
            </a: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Have </a:t>
            </a: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regular committee meetings, establish &amp; document the processes </a:t>
            </a: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used to carry out fiduciary responsibilities/make decisions</a:t>
            </a:r>
          </a:p>
          <a:p>
            <a:pPr marL="45720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Hire service providers to handle fiduciary functions </a:t>
            </a:r>
            <a:r>
              <a:rPr kumimoji="0" lang="en-US" sz="2000" b="0" i="0" u="none" strike="noStrike" kern="1200" cap="none" spc="0" normalizeH="0" baseline="0" noProof="0" dirty="0">
                <a:ln>
                  <a:noFill/>
                </a:ln>
                <a:solidFill>
                  <a:prstClr val="black"/>
                </a:solidFill>
                <a:effectLst/>
                <a:uLnTx/>
                <a:uFillTx/>
                <a:latin typeface="Avenir Book" panose="02000503020000020003" pitchFamily="2" charset="0"/>
                <a:ea typeface="+mn-ea"/>
                <a:cs typeface="+mn-cs"/>
              </a:rPr>
              <a:t>&amp; delegate fiduciary responsibility for those functions in the contract</a:t>
            </a:r>
          </a:p>
        </p:txBody>
      </p:sp>
      <p:sp>
        <p:nvSpPr>
          <p:cNvPr id="5" name="Footer Placeholder 2">
            <a:extLst>
              <a:ext uri="{FF2B5EF4-FFF2-40B4-BE49-F238E27FC236}">
                <a16:creationId xmlns:a16="http://schemas.microsoft.com/office/drawing/2014/main" id="{9167B343-8896-3191-2BC4-55F6B0039D40}"/>
              </a:ext>
            </a:extLst>
          </p:cNvPr>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rPr>
              <a:t>© 2024, Fiduciary In A Box, Inc.</a:t>
            </a:r>
            <a:endParaRPr kumimoji="0" lang="en-US"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pic>
        <p:nvPicPr>
          <p:cNvPr id="7" name="Picture 6" descr="Logo&#10;&#10;Description automatically generated">
            <a:extLst>
              <a:ext uri="{FF2B5EF4-FFF2-40B4-BE49-F238E27FC236}">
                <a16:creationId xmlns:a16="http://schemas.microsoft.com/office/drawing/2014/main" id="{8FCCA7A0-F466-493A-5F13-8852A1EF5B5E}"/>
              </a:ext>
            </a:extLst>
          </p:cNvPr>
          <p:cNvPicPr>
            <a:picLocks noChangeAspect="1"/>
          </p:cNvPicPr>
          <p:nvPr/>
        </p:nvPicPr>
        <p:blipFill rotWithShape="1">
          <a:blip r:embed="rId3"/>
          <a:srcRect b="33072"/>
          <a:stretch/>
        </p:blipFill>
        <p:spPr>
          <a:xfrm>
            <a:off x="832518" y="6316288"/>
            <a:ext cx="736509" cy="403813"/>
          </a:xfrm>
          <a:prstGeom prst="rect">
            <a:avLst/>
          </a:prstGeom>
        </p:spPr>
      </p:pic>
    </p:spTree>
    <p:extLst>
      <p:ext uri="{BB962C8B-B14F-4D97-AF65-F5344CB8AC3E}">
        <p14:creationId xmlns:p14="http://schemas.microsoft.com/office/powerpoint/2010/main" val="1827970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02BBB-0B2F-0023-6A5E-5F2C70BC58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E9FC6A-74C6-81AE-6535-D5BBB5D01B12}"/>
              </a:ext>
            </a:extLst>
          </p:cNvPr>
          <p:cNvSpPr>
            <a:spLocks noGrp="1"/>
          </p:cNvSpPr>
          <p:nvPr>
            <p:ph sz="quarter" idx="13"/>
          </p:nvPr>
        </p:nvSpPr>
        <p:spPr>
          <a:xfrm>
            <a:off x="587375" y="651003"/>
            <a:ext cx="6737350" cy="583946"/>
          </a:xfrm>
        </p:spPr>
        <p:txBody>
          <a:bodyPr anchor="b">
            <a:noAutofit/>
          </a:bodyPr>
          <a:lstStyle/>
          <a:p>
            <a:r>
              <a:rPr lang="en-US" sz="3600" b="1" dirty="0">
                <a:solidFill>
                  <a:schemeClr val="tx2"/>
                </a:solidFill>
              </a:rPr>
              <a:t>Speakers</a:t>
            </a:r>
            <a:endParaRPr lang="en-US" sz="3600" b="1" dirty="0">
              <a:solidFill>
                <a:schemeClr val="tx2"/>
              </a:solidFill>
              <a:latin typeface="Calibri" charset="0"/>
              <a:ea typeface="Calibri" charset="0"/>
              <a:cs typeface="Calibri" charset="0"/>
            </a:endParaRPr>
          </a:p>
        </p:txBody>
      </p:sp>
      <p:sp>
        <p:nvSpPr>
          <p:cNvPr id="8" name="TextBox 7">
            <a:extLst>
              <a:ext uri="{FF2B5EF4-FFF2-40B4-BE49-F238E27FC236}">
                <a16:creationId xmlns:a16="http://schemas.microsoft.com/office/drawing/2014/main" id="{E2BB222F-8353-A4F5-769E-552BC1161416}"/>
              </a:ext>
            </a:extLst>
          </p:cNvPr>
          <p:cNvSpPr txBox="1"/>
          <p:nvPr/>
        </p:nvSpPr>
        <p:spPr>
          <a:xfrm>
            <a:off x="612775" y="3856250"/>
            <a:ext cx="3343275"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Shawn Gremminger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President &amp; CEO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National Alliance of Healthcare Purchaser Coalitions</a:t>
            </a:r>
          </a:p>
        </p:txBody>
      </p:sp>
      <p:pic>
        <p:nvPicPr>
          <p:cNvPr id="6" name="Picture 5">
            <a:extLst>
              <a:ext uri="{FF2B5EF4-FFF2-40B4-BE49-F238E27FC236}">
                <a16:creationId xmlns:a16="http://schemas.microsoft.com/office/drawing/2014/main" id="{9622B246-CB8F-BBAE-9007-48D87DAEB058}"/>
              </a:ext>
            </a:extLst>
          </p:cNvPr>
          <p:cNvPicPr>
            <a:picLocks noChangeAspect="1"/>
          </p:cNvPicPr>
          <p:nvPr/>
        </p:nvPicPr>
        <p:blipFill>
          <a:blip r:embed="rId3"/>
          <a:stretch>
            <a:fillRect/>
          </a:stretch>
        </p:blipFill>
        <p:spPr>
          <a:xfrm>
            <a:off x="4953000" y="1531394"/>
            <a:ext cx="2286000" cy="2286000"/>
          </a:xfrm>
          <a:prstGeom prst="ellipse">
            <a:avLst/>
          </a:prstGeom>
          <a:ln w="12700"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
        <p:nvSpPr>
          <p:cNvPr id="10" name="TextBox 9">
            <a:extLst>
              <a:ext uri="{FF2B5EF4-FFF2-40B4-BE49-F238E27FC236}">
                <a16:creationId xmlns:a16="http://schemas.microsoft.com/office/drawing/2014/main" id="{249AC551-46A6-2C3C-CF13-EBE3EFD39A79}"/>
              </a:ext>
            </a:extLst>
          </p:cNvPr>
          <p:cNvSpPr txBox="1"/>
          <p:nvPr/>
        </p:nvSpPr>
        <p:spPr>
          <a:xfrm>
            <a:off x="4592484" y="3935842"/>
            <a:ext cx="3343275"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Jamie Greenleaf</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Co-Founder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Fiduciary In A Box</a:t>
            </a:r>
          </a:p>
        </p:txBody>
      </p:sp>
      <p:sp>
        <p:nvSpPr>
          <p:cNvPr id="4" name="TextBox 3">
            <a:extLst>
              <a:ext uri="{FF2B5EF4-FFF2-40B4-BE49-F238E27FC236}">
                <a16:creationId xmlns:a16="http://schemas.microsoft.com/office/drawing/2014/main" id="{8C86D9B8-2F31-DAA8-F00B-689AE4A3995C}"/>
              </a:ext>
            </a:extLst>
          </p:cNvPr>
          <p:cNvSpPr txBox="1"/>
          <p:nvPr/>
        </p:nvSpPr>
        <p:spPr>
          <a:xfrm>
            <a:off x="8235952" y="3935842"/>
            <a:ext cx="3608112"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Karen van Caulil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President &amp; CEO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Florida Alliance for Healthcare Value</a:t>
            </a:r>
          </a:p>
        </p:txBody>
      </p:sp>
      <p:pic>
        <p:nvPicPr>
          <p:cNvPr id="7" name="Picture 6" descr="A person in a suit and tie&#10;&#10;Description automatically generated">
            <a:extLst>
              <a:ext uri="{FF2B5EF4-FFF2-40B4-BE49-F238E27FC236}">
                <a16:creationId xmlns:a16="http://schemas.microsoft.com/office/drawing/2014/main" id="{E9C44DA7-388B-2AF5-3E27-9B85FCCE1081}"/>
              </a:ext>
            </a:extLst>
          </p:cNvPr>
          <p:cNvPicPr>
            <a:picLocks noChangeAspect="1"/>
          </p:cNvPicPr>
          <p:nvPr/>
        </p:nvPicPr>
        <p:blipFill>
          <a:blip r:embed="rId4"/>
          <a:stretch>
            <a:fillRect/>
          </a:stretch>
        </p:blipFill>
        <p:spPr>
          <a:xfrm flipH="1">
            <a:off x="1111016" y="1470776"/>
            <a:ext cx="2346792" cy="2346792"/>
          </a:xfrm>
          <a:prstGeom prst="ellipse">
            <a:avLst/>
          </a:prstGeom>
          <a:ln w="9525" cap="rnd">
            <a:solidFill>
              <a:srgbClr val="333333"/>
            </a:solidFill>
          </a:ln>
          <a:effectLst/>
        </p:spPr>
      </p:pic>
      <p:pic>
        <p:nvPicPr>
          <p:cNvPr id="12" name="Picture 11">
            <a:extLst>
              <a:ext uri="{FF2B5EF4-FFF2-40B4-BE49-F238E27FC236}">
                <a16:creationId xmlns:a16="http://schemas.microsoft.com/office/drawing/2014/main" id="{9FBF84B2-4680-7A86-F8F5-53BE35E4B4EF}"/>
              </a:ext>
            </a:extLst>
          </p:cNvPr>
          <p:cNvPicPr>
            <a:picLocks noChangeAspect="1"/>
          </p:cNvPicPr>
          <p:nvPr/>
        </p:nvPicPr>
        <p:blipFill>
          <a:blip r:embed="rId5"/>
          <a:stretch>
            <a:fillRect/>
          </a:stretch>
        </p:blipFill>
        <p:spPr>
          <a:xfrm>
            <a:off x="8794984" y="1589688"/>
            <a:ext cx="2286000" cy="2286000"/>
          </a:xfrm>
          <a:prstGeom prst="ellipse">
            <a:avLst/>
          </a:prstGeom>
          <a:ln w="9525"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6946136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18268</TotalTime>
  <Words>784</Words>
  <Application>Microsoft Office PowerPoint</Application>
  <PresentationFormat>Widescreen</PresentationFormat>
  <Paragraphs>85</Paragraphs>
  <Slides>8</Slides>
  <Notes>5</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8</vt:i4>
      </vt:variant>
    </vt:vector>
  </HeadingPairs>
  <TitlesOfParts>
    <vt:vector size="21" baseType="lpstr">
      <vt:lpstr>Aptos</vt:lpstr>
      <vt:lpstr>Aptos Display</vt:lpstr>
      <vt:lpstr>Arial</vt:lpstr>
      <vt:lpstr>Avenir Book</vt:lpstr>
      <vt:lpstr>Avenir Heavy</vt:lpstr>
      <vt:lpstr>Calibri</vt:lpstr>
      <vt:lpstr>Calibri Light</vt:lpstr>
      <vt:lpstr>Source Serif Pro Light</vt:lpstr>
      <vt:lpstr>Tahoma</vt:lpstr>
      <vt:lpstr>Wingdings</vt:lpstr>
      <vt:lpstr>Office Theme</vt:lpstr>
      <vt:lpstr>2_Office Theme</vt:lpstr>
      <vt:lpstr>1_Office Theme</vt:lpstr>
      <vt:lpstr>PowerPoint Presentation</vt:lpstr>
      <vt:lpstr>PowerPoint Presentation</vt:lpstr>
      <vt:lpstr>PowerPoint Presentation</vt:lpstr>
      <vt:lpstr>PowerPoint Presentation</vt:lpstr>
      <vt:lpstr>Recent Types of ERISA Litigation</vt:lpstr>
      <vt:lpstr>Employees Suing Employers</vt:lpstr>
      <vt:lpstr>     Mitigating Risk Today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Madam Admin</dc:creator>
  <cp:lastModifiedBy>Karlene Lucas</cp:lastModifiedBy>
  <cp:revision>361</cp:revision>
  <cp:lastPrinted>2019-05-24T17:00:40Z</cp:lastPrinted>
  <dcterms:created xsi:type="dcterms:W3CDTF">2019-05-23T19:39:26Z</dcterms:created>
  <dcterms:modified xsi:type="dcterms:W3CDTF">2024-02-21T21:51:18Z</dcterms:modified>
</cp:coreProperties>
</file>